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8" r:id="rId2"/>
    <p:sldId id="256" r:id="rId3"/>
    <p:sldId id="257" r:id="rId4"/>
  </p:sldIdLst>
  <p:sldSz cx="10440988" cy="7740650"/>
  <p:notesSz cx="6858000" cy="9945688"/>
  <p:defaultTextStyle>
    <a:defPPr>
      <a:defRPr lang="en-US"/>
    </a:defPPr>
    <a:lvl1pPr marL="0" algn="l" defTabSz="1048877" rtl="0" latinLnBrk="0">
      <a:defRPr sz="2200" kern="1200">
        <a:solidFill>
          <a:schemeClr val="tx1"/>
        </a:solidFill>
        <a:latin typeface="+mn-lt"/>
        <a:ea typeface="+mn-ea"/>
        <a:cs typeface="+mn-cs"/>
      </a:defRPr>
    </a:lvl1pPr>
    <a:lvl2pPr marL="524438" algn="l" defTabSz="1048877" rtl="0" latinLnBrk="0">
      <a:defRPr sz="2200" kern="1200">
        <a:solidFill>
          <a:schemeClr val="tx1"/>
        </a:solidFill>
        <a:latin typeface="+mn-lt"/>
        <a:ea typeface="+mn-ea"/>
        <a:cs typeface="+mn-cs"/>
      </a:defRPr>
    </a:lvl2pPr>
    <a:lvl3pPr marL="1048877" algn="l" defTabSz="1048877" rtl="0" latinLnBrk="0">
      <a:defRPr sz="2200" kern="1200">
        <a:solidFill>
          <a:schemeClr val="tx1"/>
        </a:solidFill>
        <a:latin typeface="+mn-lt"/>
        <a:ea typeface="+mn-ea"/>
        <a:cs typeface="+mn-cs"/>
      </a:defRPr>
    </a:lvl3pPr>
    <a:lvl4pPr marL="1573312" algn="l" defTabSz="1048877" rtl="0" latinLnBrk="0">
      <a:defRPr sz="2200" kern="1200">
        <a:solidFill>
          <a:schemeClr val="tx1"/>
        </a:solidFill>
        <a:latin typeface="+mn-lt"/>
        <a:ea typeface="+mn-ea"/>
        <a:cs typeface="+mn-cs"/>
      </a:defRPr>
    </a:lvl4pPr>
    <a:lvl5pPr marL="2097751" algn="l" defTabSz="1048877" rtl="0" latinLnBrk="0">
      <a:defRPr sz="2200" kern="1200">
        <a:solidFill>
          <a:schemeClr val="tx1"/>
        </a:solidFill>
        <a:latin typeface="+mn-lt"/>
        <a:ea typeface="+mn-ea"/>
        <a:cs typeface="+mn-cs"/>
      </a:defRPr>
    </a:lvl5pPr>
    <a:lvl6pPr marL="2622190" algn="l" defTabSz="1048877" rtl="0" latinLnBrk="0">
      <a:defRPr sz="2200" kern="1200">
        <a:solidFill>
          <a:schemeClr val="tx1"/>
        </a:solidFill>
        <a:latin typeface="+mn-lt"/>
        <a:ea typeface="+mn-ea"/>
        <a:cs typeface="+mn-cs"/>
      </a:defRPr>
    </a:lvl6pPr>
    <a:lvl7pPr marL="3146628" algn="l" defTabSz="1048877" rtl="0" latinLnBrk="0">
      <a:defRPr sz="2200" kern="1200">
        <a:solidFill>
          <a:schemeClr val="tx1"/>
        </a:solidFill>
        <a:latin typeface="+mn-lt"/>
        <a:ea typeface="+mn-ea"/>
        <a:cs typeface="+mn-cs"/>
      </a:defRPr>
    </a:lvl7pPr>
    <a:lvl8pPr marL="3671063" algn="l" defTabSz="1048877" rtl="0" latinLnBrk="0">
      <a:defRPr sz="2200" kern="1200">
        <a:solidFill>
          <a:schemeClr val="tx1"/>
        </a:solidFill>
        <a:latin typeface="+mn-lt"/>
        <a:ea typeface="+mn-ea"/>
        <a:cs typeface="+mn-cs"/>
      </a:defRPr>
    </a:lvl8pPr>
    <a:lvl9pPr marL="4195502" algn="l" defTabSz="1048877" rtl="0" latinLnBrk="0">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p15:clr>
            <a:srgbClr val="A4A3A4"/>
          </p15:clr>
        </p15:guide>
        <p15:guide id="2" pos="329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96" d="100"/>
          <a:sy n="96" d="100"/>
        </p:scale>
        <p:origin x="1650" y="72"/>
      </p:cViewPr>
      <p:guideLst>
        <p:guide orient="horz" pos="2438"/>
        <p:guide pos="329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44" y="-108"/>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97284"/>
          </a:xfrm>
          <a:prstGeom prst="rect">
            <a:avLst/>
          </a:prstGeom>
        </p:spPr>
        <p:txBody>
          <a:bodyPr vert="horz" lIns="96017" tIns="48008" rIns="96017" bIns="48008" rtlCol="0"/>
          <a:lstStyle>
            <a:lvl1pPr algn="l">
              <a:defRPr sz="1300"/>
            </a:lvl1pPr>
          </a:lstStyle>
          <a:p>
            <a:endParaRPr lang="ru-RU"/>
          </a:p>
        </p:txBody>
      </p:sp>
      <p:sp>
        <p:nvSpPr>
          <p:cNvPr id="3" name="Дата 2"/>
          <p:cNvSpPr>
            <a:spLocks noGrp="1"/>
          </p:cNvSpPr>
          <p:nvPr>
            <p:ph type="dt" idx="1"/>
          </p:nvPr>
        </p:nvSpPr>
        <p:spPr>
          <a:xfrm>
            <a:off x="3884613" y="1"/>
            <a:ext cx="2971800" cy="497284"/>
          </a:xfrm>
          <a:prstGeom prst="rect">
            <a:avLst/>
          </a:prstGeom>
        </p:spPr>
        <p:txBody>
          <a:bodyPr vert="horz" lIns="96017" tIns="48008" rIns="96017" bIns="48008" rtlCol="0"/>
          <a:lstStyle>
            <a:lvl1pPr algn="r">
              <a:defRPr sz="1300"/>
            </a:lvl1pPr>
          </a:lstStyle>
          <a:p>
            <a:fld id="{28B59951-0533-4A00-8371-91A56C2EF2B7}" type="datetimeFigureOut">
              <a:rPr lang="ru-RU" smtClean="0"/>
              <a:pPr/>
              <a:t>22.04.2025</a:t>
            </a:fld>
            <a:endParaRPr lang="ru-RU"/>
          </a:p>
        </p:txBody>
      </p:sp>
      <p:sp>
        <p:nvSpPr>
          <p:cNvPr id="4" name="Образ слайда 3"/>
          <p:cNvSpPr>
            <a:spLocks noGrp="1" noRot="1" noChangeAspect="1"/>
          </p:cNvSpPr>
          <p:nvPr>
            <p:ph type="sldImg" idx="2"/>
          </p:nvPr>
        </p:nvSpPr>
        <p:spPr>
          <a:xfrm>
            <a:off x="912813" y="744538"/>
            <a:ext cx="5032375" cy="3730625"/>
          </a:xfrm>
          <a:prstGeom prst="rect">
            <a:avLst/>
          </a:prstGeom>
          <a:noFill/>
          <a:ln w="12700">
            <a:solidFill>
              <a:prstClr val="black"/>
            </a:solidFill>
          </a:ln>
        </p:spPr>
        <p:txBody>
          <a:bodyPr vert="horz" lIns="96017" tIns="48008" rIns="96017" bIns="48008" rtlCol="0" anchor="ctr"/>
          <a:lstStyle/>
          <a:p>
            <a:endParaRPr lang="ru-RU"/>
          </a:p>
        </p:txBody>
      </p:sp>
      <p:sp>
        <p:nvSpPr>
          <p:cNvPr id="5" name="Заметки 4"/>
          <p:cNvSpPr>
            <a:spLocks noGrp="1"/>
          </p:cNvSpPr>
          <p:nvPr>
            <p:ph type="body" sz="quarter" idx="3"/>
          </p:nvPr>
        </p:nvSpPr>
        <p:spPr>
          <a:xfrm>
            <a:off x="685800" y="4724203"/>
            <a:ext cx="5486400" cy="4475560"/>
          </a:xfrm>
          <a:prstGeom prst="rect">
            <a:avLst/>
          </a:prstGeom>
        </p:spPr>
        <p:txBody>
          <a:bodyPr vert="horz" lIns="96017" tIns="48008" rIns="96017" bIns="480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6678"/>
            <a:ext cx="2971800" cy="497284"/>
          </a:xfrm>
          <a:prstGeom prst="rect">
            <a:avLst/>
          </a:prstGeom>
        </p:spPr>
        <p:txBody>
          <a:bodyPr vert="horz" lIns="96017" tIns="48008" rIns="96017" bIns="48008" rtlCol="0" anchor="b"/>
          <a:lstStyle>
            <a:lvl1pPr algn="l">
              <a:defRPr sz="1300"/>
            </a:lvl1pPr>
          </a:lstStyle>
          <a:p>
            <a:endParaRPr lang="ru-RU"/>
          </a:p>
        </p:txBody>
      </p:sp>
      <p:sp>
        <p:nvSpPr>
          <p:cNvPr id="7" name="Номер слайда 6"/>
          <p:cNvSpPr>
            <a:spLocks noGrp="1"/>
          </p:cNvSpPr>
          <p:nvPr>
            <p:ph type="sldNum" sz="quarter" idx="5"/>
          </p:nvPr>
        </p:nvSpPr>
        <p:spPr>
          <a:xfrm>
            <a:off x="3884613" y="9446678"/>
            <a:ext cx="2971800" cy="497284"/>
          </a:xfrm>
          <a:prstGeom prst="rect">
            <a:avLst/>
          </a:prstGeom>
        </p:spPr>
        <p:txBody>
          <a:bodyPr vert="horz" lIns="96017" tIns="48008" rIns="96017" bIns="48008" rtlCol="0" anchor="b"/>
          <a:lstStyle>
            <a:lvl1pPr algn="r">
              <a:defRPr sz="1300"/>
            </a:lvl1pPr>
          </a:lstStyle>
          <a:p>
            <a:fld id="{7C09FA95-CBB0-473C-B019-B93314E364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1048877" rtl="0" eaLnBrk="1" latinLnBrk="0" hangingPunct="1">
      <a:defRPr sz="1400" kern="1200">
        <a:solidFill>
          <a:schemeClr val="tx1"/>
        </a:solidFill>
        <a:latin typeface="+mn-lt"/>
        <a:ea typeface="+mn-ea"/>
        <a:cs typeface="+mn-cs"/>
      </a:defRPr>
    </a:lvl1pPr>
    <a:lvl2pPr marL="524438" algn="l" defTabSz="1048877" rtl="0" eaLnBrk="1" latinLnBrk="0" hangingPunct="1">
      <a:defRPr sz="1400" kern="1200">
        <a:solidFill>
          <a:schemeClr val="tx1"/>
        </a:solidFill>
        <a:latin typeface="+mn-lt"/>
        <a:ea typeface="+mn-ea"/>
        <a:cs typeface="+mn-cs"/>
      </a:defRPr>
    </a:lvl2pPr>
    <a:lvl3pPr marL="1048877" algn="l" defTabSz="1048877" rtl="0" eaLnBrk="1" latinLnBrk="0" hangingPunct="1">
      <a:defRPr sz="1400" kern="1200">
        <a:solidFill>
          <a:schemeClr val="tx1"/>
        </a:solidFill>
        <a:latin typeface="+mn-lt"/>
        <a:ea typeface="+mn-ea"/>
        <a:cs typeface="+mn-cs"/>
      </a:defRPr>
    </a:lvl3pPr>
    <a:lvl4pPr marL="1573312" algn="l" defTabSz="1048877" rtl="0" eaLnBrk="1" latinLnBrk="0" hangingPunct="1">
      <a:defRPr sz="1400" kern="1200">
        <a:solidFill>
          <a:schemeClr val="tx1"/>
        </a:solidFill>
        <a:latin typeface="+mn-lt"/>
        <a:ea typeface="+mn-ea"/>
        <a:cs typeface="+mn-cs"/>
      </a:defRPr>
    </a:lvl4pPr>
    <a:lvl5pPr marL="2097751" algn="l" defTabSz="1048877" rtl="0" eaLnBrk="1" latinLnBrk="0" hangingPunct="1">
      <a:defRPr sz="1400" kern="1200">
        <a:solidFill>
          <a:schemeClr val="tx1"/>
        </a:solidFill>
        <a:latin typeface="+mn-lt"/>
        <a:ea typeface="+mn-ea"/>
        <a:cs typeface="+mn-cs"/>
      </a:defRPr>
    </a:lvl5pPr>
    <a:lvl6pPr marL="2622190" algn="l" defTabSz="1048877" rtl="0" eaLnBrk="1" latinLnBrk="0" hangingPunct="1">
      <a:defRPr sz="1400" kern="1200">
        <a:solidFill>
          <a:schemeClr val="tx1"/>
        </a:solidFill>
        <a:latin typeface="+mn-lt"/>
        <a:ea typeface="+mn-ea"/>
        <a:cs typeface="+mn-cs"/>
      </a:defRPr>
    </a:lvl6pPr>
    <a:lvl7pPr marL="3146628" algn="l" defTabSz="1048877" rtl="0" eaLnBrk="1" latinLnBrk="0" hangingPunct="1">
      <a:defRPr sz="1400" kern="1200">
        <a:solidFill>
          <a:schemeClr val="tx1"/>
        </a:solidFill>
        <a:latin typeface="+mn-lt"/>
        <a:ea typeface="+mn-ea"/>
        <a:cs typeface="+mn-cs"/>
      </a:defRPr>
    </a:lvl7pPr>
    <a:lvl8pPr marL="3671063" algn="l" defTabSz="1048877" rtl="0" eaLnBrk="1" latinLnBrk="0" hangingPunct="1">
      <a:defRPr sz="1400" kern="1200">
        <a:solidFill>
          <a:schemeClr val="tx1"/>
        </a:solidFill>
        <a:latin typeface="+mn-lt"/>
        <a:ea typeface="+mn-ea"/>
        <a:cs typeface="+mn-cs"/>
      </a:defRPr>
    </a:lvl8pPr>
    <a:lvl9pPr marL="4195502" algn="l" defTabSz="104887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2813" y="744538"/>
            <a:ext cx="5032375" cy="37306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09FA95-CBB0-473C-B019-B93314E36404}"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3078" y="2404628"/>
            <a:ext cx="8874840" cy="16592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566151" y="4386370"/>
            <a:ext cx="7308693" cy="1978166"/>
          </a:xfrm>
        </p:spPr>
        <p:txBody>
          <a:bodyPr/>
          <a:lstStyle>
            <a:lvl1pPr marL="0" indent="0" algn="ctr">
              <a:buNone/>
              <a:defRPr>
                <a:solidFill>
                  <a:schemeClr val="tx1">
                    <a:tint val="75000"/>
                  </a:schemeClr>
                </a:solidFill>
              </a:defRPr>
            </a:lvl1pPr>
            <a:lvl2pPr marL="524438" indent="0" algn="ctr">
              <a:buNone/>
              <a:defRPr>
                <a:solidFill>
                  <a:schemeClr val="tx1">
                    <a:tint val="75000"/>
                  </a:schemeClr>
                </a:solidFill>
              </a:defRPr>
            </a:lvl2pPr>
            <a:lvl3pPr marL="1048877" indent="0" algn="ctr">
              <a:buNone/>
              <a:defRPr>
                <a:solidFill>
                  <a:schemeClr val="tx1">
                    <a:tint val="75000"/>
                  </a:schemeClr>
                </a:solidFill>
              </a:defRPr>
            </a:lvl3pPr>
            <a:lvl4pPr marL="1573312" indent="0" algn="ctr">
              <a:buNone/>
              <a:defRPr>
                <a:solidFill>
                  <a:schemeClr val="tx1">
                    <a:tint val="75000"/>
                  </a:schemeClr>
                </a:solidFill>
              </a:defRPr>
            </a:lvl4pPr>
            <a:lvl5pPr marL="2097751" indent="0" algn="ctr">
              <a:buNone/>
              <a:defRPr>
                <a:solidFill>
                  <a:schemeClr val="tx1">
                    <a:tint val="75000"/>
                  </a:schemeClr>
                </a:solidFill>
              </a:defRPr>
            </a:lvl5pPr>
            <a:lvl6pPr marL="2622190" indent="0" algn="ctr">
              <a:buNone/>
              <a:defRPr>
                <a:solidFill>
                  <a:schemeClr val="tx1">
                    <a:tint val="75000"/>
                  </a:schemeClr>
                </a:solidFill>
              </a:defRPr>
            </a:lvl6pPr>
            <a:lvl7pPr marL="3146628" indent="0" algn="ctr">
              <a:buNone/>
              <a:defRPr>
                <a:solidFill>
                  <a:schemeClr val="tx1">
                    <a:tint val="75000"/>
                  </a:schemeClr>
                </a:solidFill>
              </a:defRPr>
            </a:lvl7pPr>
            <a:lvl8pPr marL="3671063" indent="0" algn="ctr">
              <a:buNone/>
              <a:defRPr>
                <a:solidFill>
                  <a:schemeClr val="tx1">
                    <a:tint val="75000"/>
                  </a:schemeClr>
                </a:solidFill>
              </a:defRPr>
            </a:lvl8pPr>
            <a:lvl9pPr marL="41955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22" y="309995"/>
            <a:ext cx="2349223" cy="6604637"/>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522050" y="309995"/>
            <a:ext cx="6873651" cy="6604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4771" y="4974094"/>
            <a:ext cx="8874840" cy="1537379"/>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824771" y="3280825"/>
            <a:ext cx="8874840" cy="1693268"/>
          </a:xfrm>
        </p:spPr>
        <p:txBody>
          <a:bodyPr anchor="b"/>
          <a:lstStyle>
            <a:lvl1pPr marL="0" indent="0">
              <a:buNone/>
              <a:defRPr sz="2400">
                <a:solidFill>
                  <a:schemeClr val="tx1">
                    <a:tint val="75000"/>
                  </a:schemeClr>
                </a:solidFill>
              </a:defRPr>
            </a:lvl1pPr>
            <a:lvl2pPr marL="524438" indent="0">
              <a:buNone/>
              <a:defRPr sz="2200">
                <a:solidFill>
                  <a:schemeClr val="tx1">
                    <a:tint val="75000"/>
                  </a:schemeClr>
                </a:solidFill>
              </a:defRPr>
            </a:lvl2pPr>
            <a:lvl3pPr marL="1048877" indent="0">
              <a:buNone/>
              <a:defRPr sz="1800">
                <a:solidFill>
                  <a:schemeClr val="tx1">
                    <a:tint val="75000"/>
                  </a:schemeClr>
                </a:solidFill>
              </a:defRPr>
            </a:lvl3pPr>
            <a:lvl4pPr marL="1573312" indent="0">
              <a:buNone/>
              <a:defRPr sz="1600">
                <a:solidFill>
                  <a:schemeClr val="tx1">
                    <a:tint val="75000"/>
                  </a:schemeClr>
                </a:solidFill>
              </a:defRPr>
            </a:lvl4pPr>
            <a:lvl5pPr marL="2097751" indent="0">
              <a:buNone/>
              <a:defRPr sz="1600">
                <a:solidFill>
                  <a:schemeClr val="tx1">
                    <a:tint val="75000"/>
                  </a:schemeClr>
                </a:solidFill>
              </a:defRPr>
            </a:lvl5pPr>
            <a:lvl6pPr marL="2622190" indent="0">
              <a:buNone/>
              <a:defRPr sz="1600">
                <a:solidFill>
                  <a:schemeClr val="tx1">
                    <a:tint val="75000"/>
                  </a:schemeClr>
                </a:solidFill>
              </a:defRPr>
            </a:lvl6pPr>
            <a:lvl7pPr marL="3146628" indent="0">
              <a:buNone/>
              <a:defRPr sz="1600">
                <a:solidFill>
                  <a:schemeClr val="tx1">
                    <a:tint val="75000"/>
                  </a:schemeClr>
                </a:solidFill>
              </a:defRPr>
            </a:lvl7pPr>
            <a:lvl8pPr marL="3671063" indent="0">
              <a:buNone/>
              <a:defRPr sz="1600">
                <a:solidFill>
                  <a:schemeClr val="tx1">
                    <a:tint val="75000"/>
                  </a:schemeClr>
                </a:solidFill>
              </a:defRPr>
            </a:lvl8pPr>
            <a:lvl9pPr marL="419550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2051" y="1806156"/>
            <a:ext cx="4611436" cy="5108473"/>
          </a:xfrm>
        </p:spPr>
        <p:txBody>
          <a:bodyPr/>
          <a:lstStyle>
            <a:lvl1pPr>
              <a:defRPr sz="3300"/>
            </a:lvl1pPr>
            <a:lvl2pPr>
              <a:defRPr sz="26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07504" y="1806156"/>
            <a:ext cx="4611436" cy="5108473"/>
          </a:xfrm>
        </p:spPr>
        <p:txBody>
          <a:bodyPr/>
          <a:lstStyle>
            <a:lvl1pPr>
              <a:defRPr sz="3300"/>
            </a:lvl1pPr>
            <a:lvl2pPr>
              <a:defRPr sz="26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2055" y="1732693"/>
            <a:ext cx="4613249" cy="722105"/>
          </a:xfrm>
        </p:spPr>
        <p:txBody>
          <a:bodyPr anchor="b"/>
          <a:lstStyle>
            <a:lvl1pPr marL="0" indent="0">
              <a:buNone/>
              <a:defRPr sz="2600" b="1"/>
            </a:lvl1pPr>
            <a:lvl2pPr marL="524438" indent="0">
              <a:buNone/>
              <a:defRPr sz="2400" b="1"/>
            </a:lvl2pPr>
            <a:lvl3pPr marL="1048877" indent="0">
              <a:buNone/>
              <a:defRPr sz="2200" b="1"/>
            </a:lvl3pPr>
            <a:lvl4pPr marL="1573312" indent="0">
              <a:buNone/>
              <a:defRPr sz="1800" b="1"/>
            </a:lvl4pPr>
            <a:lvl5pPr marL="2097751" indent="0">
              <a:buNone/>
              <a:defRPr sz="1800" b="1"/>
            </a:lvl5pPr>
            <a:lvl6pPr marL="2622190" indent="0">
              <a:buNone/>
              <a:defRPr sz="1800" b="1"/>
            </a:lvl6pPr>
            <a:lvl7pPr marL="3146628" indent="0">
              <a:buNone/>
              <a:defRPr sz="1800" b="1"/>
            </a:lvl7pPr>
            <a:lvl8pPr marL="3671063" indent="0">
              <a:buNone/>
              <a:defRPr sz="1800" b="1"/>
            </a:lvl8pPr>
            <a:lvl9pPr marL="419550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2055" y="2454801"/>
            <a:ext cx="4613249" cy="4459829"/>
          </a:xfrm>
        </p:spPr>
        <p:txBody>
          <a:bodyPr/>
          <a:lstStyle>
            <a:lvl1pPr>
              <a:defRPr sz="26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03882" y="1732693"/>
            <a:ext cx="4615060" cy="722105"/>
          </a:xfrm>
        </p:spPr>
        <p:txBody>
          <a:bodyPr anchor="b"/>
          <a:lstStyle>
            <a:lvl1pPr marL="0" indent="0">
              <a:buNone/>
              <a:defRPr sz="2600" b="1"/>
            </a:lvl1pPr>
            <a:lvl2pPr marL="524438" indent="0">
              <a:buNone/>
              <a:defRPr sz="2400" b="1"/>
            </a:lvl2pPr>
            <a:lvl3pPr marL="1048877" indent="0">
              <a:buNone/>
              <a:defRPr sz="2200" b="1"/>
            </a:lvl3pPr>
            <a:lvl4pPr marL="1573312" indent="0">
              <a:buNone/>
              <a:defRPr sz="1800" b="1"/>
            </a:lvl4pPr>
            <a:lvl5pPr marL="2097751" indent="0">
              <a:buNone/>
              <a:defRPr sz="1800" b="1"/>
            </a:lvl5pPr>
            <a:lvl6pPr marL="2622190" indent="0">
              <a:buNone/>
              <a:defRPr sz="1800" b="1"/>
            </a:lvl6pPr>
            <a:lvl7pPr marL="3146628" indent="0">
              <a:buNone/>
              <a:defRPr sz="1800" b="1"/>
            </a:lvl7pPr>
            <a:lvl8pPr marL="3671063" indent="0">
              <a:buNone/>
              <a:defRPr sz="1800" b="1"/>
            </a:lvl8pPr>
            <a:lvl9pPr marL="419550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303882" y="2454801"/>
            <a:ext cx="4615060" cy="4459829"/>
          </a:xfrm>
        </p:spPr>
        <p:txBody>
          <a:bodyPr/>
          <a:lstStyle>
            <a:lvl1pPr>
              <a:defRPr sz="26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055" y="308197"/>
            <a:ext cx="3435013" cy="131161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082142" y="308202"/>
            <a:ext cx="5836803" cy="6606431"/>
          </a:xfrm>
        </p:spPr>
        <p:txBody>
          <a:bodyPr/>
          <a:lstStyle>
            <a:lvl1pPr>
              <a:defRPr sz="3800"/>
            </a:lvl1pPr>
            <a:lvl2pPr>
              <a:defRPr sz="33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2055" y="1619816"/>
            <a:ext cx="3435013" cy="5294821"/>
          </a:xfrm>
        </p:spPr>
        <p:txBody>
          <a:bodyPr/>
          <a:lstStyle>
            <a:lvl1pPr marL="0" indent="0">
              <a:buNone/>
              <a:defRPr sz="1600"/>
            </a:lvl1pPr>
            <a:lvl2pPr marL="524438" indent="0">
              <a:buNone/>
              <a:defRPr sz="1400"/>
            </a:lvl2pPr>
            <a:lvl3pPr marL="1048877" indent="0">
              <a:buNone/>
              <a:defRPr sz="1100"/>
            </a:lvl3pPr>
            <a:lvl4pPr marL="1573312" indent="0">
              <a:buNone/>
              <a:defRPr sz="1100"/>
            </a:lvl4pPr>
            <a:lvl5pPr marL="2097751" indent="0">
              <a:buNone/>
              <a:defRPr sz="1100"/>
            </a:lvl5pPr>
            <a:lvl6pPr marL="2622190" indent="0">
              <a:buNone/>
              <a:defRPr sz="1100"/>
            </a:lvl6pPr>
            <a:lvl7pPr marL="3146628" indent="0">
              <a:buNone/>
              <a:defRPr sz="1100"/>
            </a:lvl7pPr>
            <a:lvl8pPr marL="3671063" indent="0">
              <a:buNone/>
              <a:defRPr sz="1100"/>
            </a:lvl8pPr>
            <a:lvl9pPr marL="419550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10" y="5418463"/>
            <a:ext cx="6264593" cy="63967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046510" y="691643"/>
            <a:ext cx="6264593" cy="4644390"/>
          </a:xfrm>
        </p:spPr>
        <p:txBody>
          <a:bodyPr/>
          <a:lstStyle>
            <a:lvl1pPr marL="0" indent="0">
              <a:buNone/>
              <a:defRPr sz="3800"/>
            </a:lvl1pPr>
            <a:lvl2pPr marL="524438" indent="0">
              <a:buNone/>
              <a:defRPr sz="3300"/>
            </a:lvl2pPr>
            <a:lvl3pPr marL="1048877" indent="0">
              <a:buNone/>
              <a:defRPr sz="2600"/>
            </a:lvl3pPr>
            <a:lvl4pPr marL="1573312" indent="0">
              <a:buNone/>
              <a:defRPr sz="2400"/>
            </a:lvl4pPr>
            <a:lvl5pPr marL="2097751" indent="0">
              <a:buNone/>
              <a:defRPr sz="2400"/>
            </a:lvl5pPr>
            <a:lvl6pPr marL="2622190" indent="0">
              <a:buNone/>
              <a:defRPr sz="2400"/>
            </a:lvl6pPr>
            <a:lvl7pPr marL="3146628" indent="0">
              <a:buNone/>
              <a:defRPr sz="2400"/>
            </a:lvl7pPr>
            <a:lvl8pPr marL="3671063" indent="0">
              <a:buNone/>
              <a:defRPr sz="2400"/>
            </a:lvl8pPr>
            <a:lvl9pPr marL="4195502" indent="0">
              <a:buNone/>
              <a:defRPr sz="2400"/>
            </a:lvl9pPr>
          </a:lstStyle>
          <a:p>
            <a:endParaRPr lang="en-US"/>
          </a:p>
        </p:txBody>
      </p:sp>
      <p:sp>
        <p:nvSpPr>
          <p:cNvPr id="4" name="Text Placeholder 3"/>
          <p:cNvSpPr>
            <a:spLocks noGrp="1"/>
          </p:cNvSpPr>
          <p:nvPr>
            <p:ph type="body" sz="half" idx="2"/>
          </p:nvPr>
        </p:nvSpPr>
        <p:spPr>
          <a:xfrm>
            <a:off x="2046510" y="6058142"/>
            <a:ext cx="6264593" cy="908452"/>
          </a:xfrm>
        </p:spPr>
        <p:txBody>
          <a:bodyPr/>
          <a:lstStyle>
            <a:lvl1pPr marL="0" indent="0">
              <a:buNone/>
              <a:defRPr sz="1600"/>
            </a:lvl1pPr>
            <a:lvl2pPr marL="524438" indent="0">
              <a:buNone/>
              <a:defRPr sz="1400"/>
            </a:lvl2pPr>
            <a:lvl3pPr marL="1048877" indent="0">
              <a:buNone/>
              <a:defRPr sz="1100"/>
            </a:lvl3pPr>
            <a:lvl4pPr marL="1573312" indent="0">
              <a:buNone/>
              <a:defRPr sz="1100"/>
            </a:lvl4pPr>
            <a:lvl5pPr marL="2097751" indent="0">
              <a:buNone/>
              <a:defRPr sz="1100"/>
            </a:lvl5pPr>
            <a:lvl6pPr marL="2622190" indent="0">
              <a:buNone/>
              <a:defRPr sz="1100"/>
            </a:lvl6pPr>
            <a:lvl7pPr marL="3146628" indent="0">
              <a:buNone/>
              <a:defRPr sz="1100"/>
            </a:lvl7pPr>
            <a:lvl8pPr marL="3671063" indent="0">
              <a:buNone/>
              <a:defRPr sz="1100"/>
            </a:lvl8pPr>
            <a:lvl9pPr marL="419550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51" y="309983"/>
            <a:ext cx="9396891" cy="1290108"/>
          </a:xfrm>
          <a:prstGeom prst="rect">
            <a:avLst/>
          </a:prstGeom>
        </p:spPr>
        <p:txBody>
          <a:bodyPr vert="horz" lIns="104888" tIns="52443" rIns="104888" bIns="5244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2051" y="1806156"/>
            <a:ext cx="9396891" cy="5108473"/>
          </a:xfrm>
          <a:prstGeom prst="rect">
            <a:avLst/>
          </a:prstGeom>
        </p:spPr>
        <p:txBody>
          <a:bodyPr vert="horz" lIns="104888" tIns="52443" rIns="104888" bIns="524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2050" y="7174451"/>
            <a:ext cx="2436232" cy="412116"/>
          </a:xfrm>
          <a:prstGeom prst="rect">
            <a:avLst/>
          </a:prstGeom>
        </p:spPr>
        <p:txBody>
          <a:bodyPr vert="horz" lIns="104888" tIns="52443" rIns="104888" bIns="52443" rtlCol="0" anchor="ctr"/>
          <a:lstStyle>
            <a:lvl1pPr algn="l">
              <a:defRPr sz="1400">
                <a:solidFill>
                  <a:schemeClr val="tx1">
                    <a:tint val="75000"/>
                  </a:schemeClr>
                </a:solidFill>
              </a:defRPr>
            </a:lvl1pPr>
          </a:lstStyle>
          <a:p>
            <a:fld id="{7EAF463A-BC7C-46EE-9F1E-7F377CCA4891}" type="datetimeFigureOut">
              <a:rPr lang="en-US" smtClean="0"/>
              <a:pPr/>
              <a:t>4/22/2025</a:t>
            </a:fld>
            <a:endParaRPr lang="en-US"/>
          </a:p>
        </p:txBody>
      </p:sp>
      <p:sp>
        <p:nvSpPr>
          <p:cNvPr id="5" name="Footer Placeholder 4"/>
          <p:cNvSpPr>
            <a:spLocks noGrp="1"/>
          </p:cNvSpPr>
          <p:nvPr>
            <p:ph type="ftr" sz="quarter" idx="3"/>
          </p:nvPr>
        </p:nvSpPr>
        <p:spPr>
          <a:xfrm>
            <a:off x="3567340" y="7174451"/>
            <a:ext cx="3306312" cy="412116"/>
          </a:xfrm>
          <a:prstGeom prst="rect">
            <a:avLst/>
          </a:prstGeom>
        </p:spPr>
        <p:txBody>
          <a:bodyPr vert="horz" lIns="104888" tIns="52443" rIns="104888" bIns="52443"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82710" y="7174451"/>
            <a:ext cx="2436232" cy="412116"/>
          </a:xfrm>
          <a:prstGeom prst="rect">
            <a:avLst/>
          </a:prstGeom>
        </p:spPr>
        <p:txBody>
          <a:bodyPr vert="horz" lIns="104888" tIns="52443" rIns="104888" bIns="52443" rtlCol="0" anchor="ctr"/>
          <a:lstStyle>
            <a:lvl1pPr algn="r">
              <a:defRPr sz="14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8877" rtl="0" latinLnBrk="0">
        <a:spcBef>
          <a:spcPct val="0"/>
        </a:spcBef>
        <a:buNone/>
        <a:defRPr sz="5100" kern="1200">
          <a:solidFill>
            <a:schemeClr val="tx1"/>
          </a:solidFill>
          <a:latin typeface="+mj-lt"/>
          <a:ea typeface="+mj-ea"/>
          <a:cs typeface="+mj-cs"/>
        </a:defRPr>
      </a:lvl1pPr>
    </p:titleStyle>
    <p:bodyStyle>
      <a:lvl1pPr marL="393327" indent="-393327" algn="l" defTabSz="1048877" rtl="0" latinLnBrk="0">
        <a:spcBef>
          <a:spcPct val="20000"/>
        </a:spcBef>
        <a:buFont typeface="Arial" pitchFamily="34" charset="0"/>
        <a:buChar char="•"/>
        <a:defRPr sz="3800" kern="1200">
          <a:solidFill>
            <a:schemeClr val="tx1"/>
          </a:solidFill>
          <a:latin typeface="+mn-lt"/>
          <a:ea typeface="+mn-ea"/>
          <a:cs typeface="+mn-cs"/>
        </a:defRPr>
      </a:lvl1pPr>
      <a:lvl2pPr marL="852211" indent="-327774" algn="l" defTabSz="1048877" rtl="0" latinLnBrk="0">
        <a:spcBef>
          <a:spcPct val="20000"/>
        </a:spcBef>
        <a:buFont typeface="Arial" pitchFamily="34" charset="0"/>
        <a:buChar char="–"/>
        <a:defRPr sz="3300" kern="1200">
          <a:solidFill>
            <a:schemeClr val="tx1"/>
          </a:solidFill>
          <a:latin typeface="+mn-lt"/>
          <a:ea typeface="+mn-ea"/>
          <a:cs typeface="+mn-cs"/>
        </a:defRPr>
      </a:lvl2pPr>
      <a:lvl3pPr marL="1311097" indent="-262220" algn="l" defTabSz="1048877" rtl="0" latinLnBrk="0">
        <a:spcBef>
          <a:spcPct val="20000"/>
        </a:spcBef>
        <a:buFont typeface="Arial" pitchFamily="34" charset="0"/>
        <a:buChar char="•"/>
        <a:defRPr sz="2600" kern="1200">
          <a:solidFill>
            <a:schemeClr val="tx1"/>
          </a:solidFill>
          <a:latin typeface="+mn-lt"/>
          <a:ea typeface="+mn-ea"/>
          <a:cs typeface="+mn-cs"/>
        </a:defRPr>
      </a:lvl3pPr>
      <a:lvl4pPr marL="1835533" indent="-262220" algn="l" defTabSz="1048877" rtl="0" latinLnBrk="0">
        <a:spcBef>
          <a:spcPct val="20000"/>
        </a:spcBef>
        <a:buFont typeface="Arial" pitchFamily="34" charset="0"/>
        <a:buChar char="–"/>
        <a:defRPr sz="2400" kern="1200">
          <a:solidFill>
            <a:schemeClr val="tx1"/>
          </a:solidFill>
          <a:latin typeface="+mn-lt"/>
          <a:ea typeface="+mn-ea"/>
          <a:cs typeface="+mn-cs"/>
        </a:defRPr>
      </a:lvl4pPr>
      <a:lvl5pPr marL="2359968" indent="-262220" algn="l" defTabSz="1048877" rtl="0" latinLnBrk="0">
        <a:spcBef>
          <a:spcPct val="20000"/>
        </a:spcBef>
        <a:buFont typeface="Arial" pitchFamily="34" charset="0"/>
        <a:buChar char="»"/>
        <a:defRPr sz="2400" kern="1200">
          <a:solidFill>
            <a:schemeClr val="tx1"/>
          </a:solidFill>
          <a:latin typeface="+mn-lt"/>
          <a:ea typeface="+mn-ea"/>
          <a:cs typeface="+mn-cs"/>
        </a:defRPr>
      </a:lvl5pPr>
      <a:lvl6pPr marL="2884406" indent="-262220" algn="l" defTabSz="1048877" rtl="0" latinLnBrk="0">
        <a:spcBef>
          <a:spcPct val="20000"/>
        </a:spcBef>
        <a:buFont typeface="Arial" pitchFamily="34" charset="0"/>
        <a:buChar char="•"/>
        <a:defRPr sz="2400" kern="1200">
          <a:solidFill>
            <a:schemeClr val="tx1"/>
          </a:solidFill>
          <a:latin typeface="+mn-lt"/>
          <a:ea typeface="+mn-ea"/>
          <a:cs typeface="+mn-cs"/>
        </a:defRPr>
      </a:lvl6pPr>
      <a:lvl7pPr marL="3408845" indent="-262220" algn="l" defTabSz="1048877" rtl="0" latinLnBrk="0">
        <a:spcBef>
          <a:spcPct val="20000"/>
        </a:spcBef>
        <a:buFont typeface="Arial" pitchFamily="34" charset="0"/>
        <a:buChar char="•"/>
        <a:defRPr sz="2400" kern="1200">
          <a:solidFill>
            <a:schemeClr val="tx1"/>
          </a:solidFill>
          <a:latin typeface="+mn-lt"/>
          <a:ea typeface="+mn-ea"/>
          <a:cs typeface="+mn-cs"/>
        </a:defRPr>
      </a:lvl7pPr>
      <a:lvl8pPr marL="3933284" indent="-262220" algn="l" defTabSz="1048877" rtl="0" latinLnBrk="0">
        <a:spcBef>
          <a:spcPct val="20000"/>
        </a:spcBef>
        <a:buFont typeface="Arial" pitchFamily="34" charset="0"/>
        <a:buChar char="•"/>
        <a:defRPr sz="2400" kern="1200">
          <a:solidFill>
            <a:schemeClr val="tx1"/>
          </a:solidFill>
          <a:latin typeface="+mn-lt"/>
          <a:ea typeface="+mn-ea"/>
          <a:cs typeface="+mn-cs"/>
        </a:defRPr>
      </a:lvl8pPr>
      <a:lvl9pPr marL="4457719" indent="-262220" algn="l" defTabSz="1048877" rtl="0" latinLnBrk="0">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48877" rtl="0" latinLnBrk="0">
        <a:defRPr sz="2200" kern="1200">
          <a:solidFill>
            <a:schemeClr val="tx1"/>
          </a:solidFill>
          <a:latin typeface="+mn-lt"/>
          <a:ea typeface="+mn-ea"/>
          <a:cs typeface="+mn-cs"/>
        </a:defRPr>
      </a:lvl1pPr>
      <a:lvl2pPr marL="524438" algn="l" defTabSz="1048877" rtl="0" latinLnBrk="0">
        <a:defRPr sz="2200" kern="1200">
          <a:solidFill>
            <a:schemeClr val="tx1"/>
          </a:solidFill>
          <a:latin typeface="+mn-lt"/>
          <a:ea typeface="+mn-ea"/>
          <a:cs typeface="+mn-cs"/>
        </a:defRPr>
      </a:lvl2pPr>
      <a:lvl3pPr marL="1048877" algn="l" defTabSz="1048877" rtl="0" latinLnBrk="0">
        <a:defRPr sz="2200" kern="1200">
          <a:solidFill>
            <a:schemeClr val="tx1"/>
          </a:solidFill>
          <a:latin typeface="+mn-lt"/>
          <a:ea typeface="+mn-ea"/>
          <a:cs typeface="+mn-cs"/>
        </a:defRPr>
      </a:lvl3pPr>
      <a:lvl4pPr marL="1573312" algn="l" defTabSz="1048877" rtl="0" latinLnBrk="0">
        <a:defRPr sz="2200" kern="1200">
          <a:solidFill>
            <a:schemeClr val="tx1"/>
          </a:solidFill>
          <a:latin typeface="+mn-lt"/>
          <a:ea typeface="+mn-ea"/>
          <a:cs typeface="+mn-cs"/>
        </a:defRPr>
      </a:lvl4pPr>
      <a:lvl5pPr marL="2097751" algn="l" defTabSz="1048877" rtl="0" latinLnBrk="0">
        <a:defRPr sz="2200" kern="1200">
          <a:solidFill>
            <a:schemeClr val="tx1"/>
          </a:solidFill>
          <a:latin typeface="+mn-lt"/>
          <a:ea typeface="+mn-ea"/>
          <a:cs typeface="+mn-cs"/>
        </a:defRPr>
      </a:lvl5pPr>
      <a:lvl6pPr marL="2622190" algn="l" defTabSz="1048877" rtl="0" latinLnBrk="0">
        <a:defRPr sz="2200" kern="1200">
          <a:solidFill>
            <a:schemeClr val="tx1"/>
          </a:solidFill>
          <a:latin typeface="+mn-lt"/>
          <a:ea typeface="+mn-ea"/>
          <a:cs typeface="+mn-cs"/>
        </a:defRPr>
      </a:lvl6pPr>
      <a:lvl7pPr marL="3146628" algn="l" defTabSz="1048877" rtl="0" latinLnBrk="0">
        <a:defRPr sz="2200" kern="1200">
          <a:solidFill>
            <a:schemeClr val="tx1"/>
          </a:solidFill>
          <a:latin typeface="+mn-lt"/>
          <a:ea typeface="+mn-ea"/>
          <a:cs typeface="+mn-cs"/>
        </a:defRPr>
      </a:lvl7pPr>
      <a:lvl8pPr marL="3671063" algn="l" defTabSz="1048877" rtl="0" latinLnBrk="0">
        <a:defRPr sz="2200" kern="1200">
          <a:solidFill>
            <a:schemeClr val="tx1"/>
          </a:solidFill>
          <a:latin typeface="+mn-lt"/>
          <a:ea typeface="+mn-ea"/>
          <a:cs typeface="+mn-cs"/>
        </a:defRPr>
      </a:lvl8pPr>
      <a:lvl9pPr marL="4195502" algn="l" defTabSz="1048877" rtl="0" latinLnBrk="0">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hyperlink" Target="mailto:Ushtobegumcollege@gmail.com" TargetMode="External"/><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za-Ai\Desktop\1626182645_13-kartinkin-com-p-fon-dlya-broshyuri-krasivo-13.jpg"/>
          <p:cNvPicPr>
            <a:picLocks noChangeAspect="1" noChangeArrowheads="1"/>
          </p:cNvPicPr>
          <p:nvPr/>
        </p:nvPicPr>
        <p:blipFill>
          <a:blip r:embed="rId2"/>
          <a:srcRect/>
          <a:stretch>
            <a:fillRect/>
          </a:stretch>
        </p:blipFill>
        <p:spPr bwMode="auto">
          <a:xfrm>
            <a:off x="0" y="0"/>
            <a:ext cx="10440988" cy="7740650"/>
          </a:xfrm>
          <a:prstGeom prst="rect">
            <a:avLst/>
          </a:prstGeom>
          <a:noFill/>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94" y="1584325"/>
            <a:ext cx="9601199" cy="6096000"/>
          </a:xfrm>
          <a:prstGeom prst="rect">
            <a:avLst/>
          </a:prstGeom>
          <a:ln>
            <a:noFill/>
          </a:ln>
          <a:effectLst>
            <a:softEdge rad="112500"/>
          </a:effectLst>
        </p:spPr>
      </p:pic>
      <p:sp>
        <p:nvSpPr>
          <p:cNvPr id="3" name="Прямоугольник 2"/>
          <p:cNvSpPr/>
          <p:nvPr/>
        </p:nvSpPr>
        <p:spPr>
          <a:xfrm>
            <a:off x="0" y="600928"/>
            <a:ext cx="10021093" cy="830997"/>
          </a:xfrm>
          <a:prstGeom prst="rect">
            <a:avLst/>
          </a:prstGeom>
        </p:spPr>
        <p:txBody>
          <a:bodyPr wrap="square">
            <a:spAutoFit/>
          </a:bodyPr>
          <a:lstStyle/>
          <a:p>
            <a:pPr algn="ctr"/>
            <a:r>
              <a:rPr lang="ru-RU" sz="2400" b="1" dirty="0">
                <a:solidFill>
                  <a:srgbClr val="002060"/>
                </a:solidFill>
                <a:latin typeface="Times New Roman" pitchFamily="18" charset="0"/>
                <a:cs typeface="Times New Roman" pitchFamily="18" charset="0"/>
              </a:rPr>
              <a:t>«</a:t>
            </a:r>
            <a:r>
              <a:rPr lang="ru-RU" sz="2400" b="1" dirty="0" err="1">
                <a:solidFill>
                  <a:srgbClr val="002060"/>
                </a:solidFill>
                <a:latin typeface="Times New Roman" pitchFamily="18" charset="0"/>
                <a:cs typeface="Times New Roman" pitchFamily="18" charset="0"/>
              </a:rPr>
              <a:t>Жетісу</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облысының</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білім</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басқармасы</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мемлекеттік</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мекемесі</a:t>
            </a:r>
            <a:endParaRPr lang="ru-RU" sz="2400" b="1" dirty="0">
              <a:solidFill>
                <a:srgbClr val="002060"/>
              </a:solidFill>
              <a:latin typeface="Times New Roman" pitchFamily="18" charset="0"/>
              <a:cs typeface="Times New Roman" pitchFamily="18" charset="0"/>
            </a:endParaRPr>
          </a:p>
          <a:p>
            <a:pPr algn="ct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Үштөбе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қаласының</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гуманитарлық</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колледжі</a:t>
            </a:r>
            <a:r>
              <a:rPr lang="ru-RU" sz="2400" b="1" dirty="0">
                <a:solidFill>
                  <a:srgbClr val="002060"/>
                </a:solidFill>
                <a:latin typeface="Times New Roman" pitchFamily="18" charset="0"/>
                <a:cs typeface="Times New Roman" pitchFamily="18" charset="0"/>
              </a:rPr>
              <a:t>» МКҚК</a:t>
            </a:r>
          </a:p>
        </p:txBody>
      </p:sp>
    </p:spTree>
    <p:extLst>
      <p:ext uri="{BB962C8B-B14F-4D97-AF65-F5344CB8AC3E}">
        <p14:creationId xmlns:p14="http://schemas.microsoft.com/office/powerpoint/2010/main" val="290859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laza-Ai\Desktop\1626182645_13-kartinkin-com-p-fon-dlya-broshyuri-krasivo-13.jpg"/>
          <p:cNvPicPr>
            <a:picLocks noChangeAspect="1" noChangeArrowheads="1"/>
          </p:cNvPicPr>
          <p:nvPr/>
        </p:nvPicPr>
        <p:blipFill>
          <a:blip r:embed="rId3"/>
          <a:srcRect/>
          <a:stretch>
            <a:fillRect/>
          </a:stretch>
        </p:blipFill>
        <p:spPr bwMode="auto">
          <a:xfrm>
            <a:off x="0" y="-86007"/>
            <a:ext cx="10440988" cy="7826657"/>
          </a:xfrm>
          <a:prstGeom prst="rect">
            <a:avLst/>
          </a:prstGeom>
          <a:noFill/>
        </p:spPr>
      </p:pic>
      <p:pic>
        <p:nvPicPr>
          <p:cNvPr id="1027" name="Picture 3" descr="C:\Users\Plaza-Ai\Desktop\Новая папка (2)\photo_5253558594824165597_y.jpg"/>
          <p:cNvPicPr>
            <a:picLocks noChangeAspect="1" noChangeArrowheads="1"/>
          </p:cNvPicPr>
          <p:nvPr/>
        </p:nvPicPr>
        <p:blipFill>
          <a:blip r:embed="rId4"/>
          <a:srcRect/>
          <a:stretch>
            <a:fillRect/>
          </a:stretch>
        </p:blipFill>
        <p:spPr bwMode="auto">
          <a:xfrm>
            <a:off x="6873653" y="3354284"/>
            <a:ext cx="3567337" cy="2967248"/>
          </a:xfrm>
          <a:prstGeom prst="rect">
            <a:avLst/>
          </a:prstGeom>
          <a:ln>
            <a:noFill/>
          </a:ln>
          <a:effectLst>
            <a:softEdge rad="112500"/>
          </a:effectLst>
        </p:spPr>
      </p:pic>
      <p:sp>
        <p:nvSpPr>
          <p:cNvPr id="7" name="TextBox 6"/>
          <p:cNvSpPr txBox="1"/>
          <p:nvPr/>
        </p:nvSpPr>
        <p:spPr>
          <a:xfrm>
            <a:off x="3465983" y="5590471"/>
            <a:ext cx="3198219" cy="2306513"/>
          </a:xfrm>
          <a:prstGeom prst="rect">
            <a:avLst/>
          </a:prstGeom>
          <a:noFill/>
        </p:spPr>
        <p:txBody>
          <a:bodyPr wrap="none" lIns="104888" tIns="52443" rIns="104888" bIns="52443" rtlCol="0">
            <a:spAutoFit/>
          </a:bodyPr>
          <a:lstStyle/>
          <a:p>
            <a:pPr algn="ctr"/>
            <a:r>
              <a:rPr lang="kk-KZ" sz="1100" b="1" dirty="0" smtClean="0">
                <a:solidFill>
                  <a:srgbClr val="002060"/>
                </a:solidFill>
                <a:latin typeface="Times New Roman" pitchFamily="18" charset="0"/>
                <a:cs typeface="Times New Roman" pitchFamily="18" charset="0"/>
              </a:rPr>
              <a:t>Біздің мекен-жайымыз:</a:t>
            </a:r>
          </a:p>
          <a:p>
            <a:pPr algn="ctr"/>
            <a:r>
              <a:rPr lang="kk-KZ" sz="1100" b="1" dirty="0" smtClean="0">
                <a:solidFill>
                  <a:srgbClr val="002060"/>
                </a:solidFill>
                <a:latin typeface="Times New Roman" pitchFamily="18" charset="0"/>
                <a:cs typeface="Times New Roman" pitchFamily="18" charset="0"/>
              </a:rPr>
              <a:t>   Жетісу облысы, Қаратал ауданы,</a:t>
            </a:r>
          </a:p>
          <a:p>
            <a:pPr algn="ctr"/>
            <a:r>
              <a:rPr lang="kk-KZ" sz="1100" b="1" dirty="0" smtClean="0">
                <a:solidFill>
                  <a:srgbClr val="002060"/>
                </a:solidFill>
                <a:latin typeface="Times New Roman" pitchFamily="18" charset="0"/>
                <a:cs typeface="Times New Roman" pitchFamily="18" charset="0"/>
              </a:rPr>
              <a:t>Үштөбе қаласы, </a:t>
            </a:r>
          </a:p>
          <a:p>
            <a:pPr algn="ctr"/>
            <a:r>
              <a:rPr lang="kk-KZ" sz="1100" b="1" dirty="0" smtClean="0">
                <a:solidFill>
                  <a:srgbClr val="002060"/>
                </a:solidFill>
                <a:latin typeface="Times New Roman" pitchFamily="18" charset="0"/>
                <a:cs typeface="Times New Roman" pitchFamily="18" charset="0"/>
              </a:rPr>
              <a:t>Водопроводная көшесі</a:t>
            </a:r>
            <a:r>
              <a:rPr lang="ru-RU" sz="1100" b="1" dirty="0" smtClean="0">
                <a:solidFill>
                  <a:srgbClr val="002060"/>
                </a:solidFill>
                <a:latin typeface="Times New Roman" pitchFamily="18" charset="0"/>
                <a:cs typeface="Times New Roman" pitchFamily="18" charset="0"/>
              </a:rPr>
              <a:t> 12</a:t>
            </a:r>
          </a:p>
          <a:p>
            <a:pPr algn="ctr"/>
            <a:r>
              <a:rPr lang="kk-KZ" sz="1100" b="1" dirty="0" smtClean="0">
                <a:solidFill>
                  <a:srgbClr val="002060"/>
                </a:solidFill>
                <a:latin typeface="Times New Roman" pitchFamily="18" charset="0"/>
                <a:cs typeface="Times New Roman" pitchFamily="18" charset="0"/>
              </a:rPr>
              <a:t>Пошта индекісі 041000</a:t>
            </a:r>
          </a:p>
          <a:p>
            <a:pPr algn="ctr"/>
            <a:r>
              <a:rPr lang="kk-KZ" sz="1100" b="1" dirty="0" smtClean="0">
                <a:solidFill>
                  <a:srgbClr val="002060"/>
                </a:solidFill>
                <a:latin typeface="Times New Roman" pitchFamily="18" charset="0"/>
                <a:cs typeface="Times New Roman" pitchFamily="18" charset="0"/>
              </a:rPr>
              <a:t>Анықтама телефоны:</a:t>
            </a:r>
          </a:p>
          <a:p>
            <a:pPr algn="ctr"/>
            <a:r>
              <a:rPr lang="kk-KZ" sz="1100" b="1" dirty="0" smtClean="0">
                <a:solidFill>
                  <a:srgbClr val="002060"/>
                </a:solidFill>
                <a:latin typeface="Times New Roman" pitchFamily="18" charset="0"/>
                <a:cs typeface="Times New Roman" pitchFamily="18" charset="0"/>
              </a:rPr>
              <a:t>8(72834) 7-90-29</a:t>
            </a:r>
          </a:p>
          <a:p>
            <a:pPr algn="ctr"/>
            <a:r>
              <a:rPr lang="kk-KZ" sz="1100" b="1" dirty="0" smtClean="0">
                <a:solidFill>
                  <a:srgbClr val="002060"/>
                </a:solidFill>
                <a:latin typeface="Times New Roman" pitchFamily="18" charset="0"/>
                <a:cs typeface="Times New Roman" pitchFamily="18" charset="0"/>
              </a:rPr>
              <a:t>8 7088229780</a:t>
            </a:r>
          </a:p>
          <a:p>
            <a:pPr algn="ctr"/>
            <a:r>
              <a:rPr lang="kk-KZ" sz="1100" b="1" dirty="0" smtClean="0">
                <a:solidFill>
                  <a:srgbClr val="002060"/>
                </a:solidFill>
                <a:latin typeface="Times New Roman" pitchFamily="18" charset="0"/>
                <a:cs typeface="Times New Roman" pitchFamily="18" charset="0"/>
              </a:rPr>
              <a:t>8 7771280927</a:t>
            </a:r>
          </a:p>
          <a:p>
            <a:pPr algn="ctr"/>
            <a:r>
              <a:rPr lang="en-US" sz="1100" b="1" dirty="0" err="1" smtClean="0">
                <a:solidFill>
                  <a:srgbClr val="002060"/>
                </a:solidFill>
                <a:latin typeface="Times New Roman" pitchFamily="18" charset="0"/>
                <a:cs typeface="Times New Roman" pitchFamily="18" charset="0"/>
              </a:rPr>
              <a:t>E.mail</a:t>
            </a:r>
            <a:r>
              <a:rPr lang="en-US" sz="1100" b="1" dirty="0" smtClean="0">
                <a:solidFill>
                  <a:srgbClr val="002060"/>
                </a:solidFill>
                <a:latin typeface="Times New Roman" pitchFamily="18" charset="0"/>
                <a:cs typeface="Times New Roman" pitchFamily="18" charset="0"/>
              </a:rPr>
              <a:t>: </a:t>
            </a:r>
            <a:r>
              <a:rPr lang="en-US" sz="1100" b="1" dirty="0" smtClean="0">
                <a:solidFill>
                  <a:srgbClr val="002060"/>
                </a:solidFill>
                <a:latin typeface="Times New Roman" pitchFamily="18" charset="0"/>
                <a:cs typeface="Times New Roman" pitchFamily="18" charset="0"/>
                <a:hlinkClick r:id="rId5"/>
              </a:rPr>
              <a:t>Ushtobegumcollege@gmail.com</a:t>
            </a:r>
            <a:endParaRPr lang="en-US" sz="1100" b="1" dirty="0" smtClean="0">
              <a:solidFill>
                <a:srgbClr val="002060"/>
              </a:solidFill>
              <a:latin typeface="Times New Roman" pitchFamily="18" charset="0"/>
              <a:cs typeface="Times New Roman" pitchFamily="18" charset="0"/>
            </a:endParaRPr>
          </a:p>
          <a:p>
            <a:pPr algn="ctr"/>
            <a:r>
              <a:rPr lang="en-US" sz="1100" b="1" dirty="0" smtClean="0">
                <a:solidFill>
                  <a:srgbClr val="002060"/>
                </a:solidFill>
                <a:latin typeface="Times New Roman" pitchFamily="18" charset="0"/>
                <a:cs typeface="Times New Roman" pitchFamily="18" charset="0"/>
              </a:rPr>
              <a:t>https://www.instagram.com/gum_college_ushtobe</a:t>
            </a:r>
          </a:p>
          <a:p>
            <a:pPr algn="ctr"/>
            <a:endParaRPr lang="kk-KZ" sz="1100" b="1" dirty="0" smtClean="0">
              <a:solidFill>
                <a:srgbClr val="002060"/>
              </a:solidFill>
              <a:latin typeface="Times New Roman" pitchFamily="18" charset="0"/>
              <a:cs typeface="Times New Roman" pitchFamily="18" charset="0"/>
            </a:endParaRPr>
          </a:p>
          <a:p>
            <a:pPr algn="ctr"/>
            <a:endParaRPr lang="kk-KZ" sz="1100" b="1" dirty="0" smtClean="0">
              <a:solidFill>
                <a:srgbClr val="002060"/>
              </a:solidFill>
              <a:latin typeface="Times New Roman" pitchFamily="18" charset="0"/>
              <a:cs typeface="Times New Roman" pitchFamily="18" charset="0"/>
            </a:endParaRPr>
          </a:p>
        </p:txBody>
      </p:sp>
      <p:sp>
        <p:nvSpPr>
          <p:cNvPr id="8" name="TextBox 7"/>
          <p:cNvSpPr txBox="1"/>
          <p:nvPr/>
        </p:nvSpPr>
        <p:spPr>
          <a:xfrm>
            <a:off x="6786646" y="1376120"/>
            <a:ext cx="3654346" cy="1090795"/>
          </a:xfrm>
          <a:prstGeom prst="rect">
            <a:avLst/>
          </a:prstGeom>
          <a:noFill/>
        </p:spPr>
        <p:txBody>
          <a:bodyPr wrap="square" lIns="104888" tIns="52443" rIns="104888" bIns="52443" rtlCol="0">
            <a:spAutoFit/>
          </a:bodyPr>
          <a:lstStyle/>
          <a:p>
            <a:pPr algn="ctr"/>
            <a:r>
              <a:rPr lang="ru-RU" sz="1600" b="1" dirty="0" smtClean="0">
                <a:solidFill>
                  <a:srgbClr val="002060"/>
                </a:solidFill>
                <a:latin typeface="Times New Roman" pitchFamily="18" charset="0"/>
                <a:cs typeface="Times New Roman" pitchFamily="18" charset="0"/>
              </a:rPr>
              <a:t>«</a:t>
            </a:r>
            <a:r>
              <a:rPr lang="ru-RU" sz="1600" b="1" dirty="0" err="1" smtClean="0">
                <a:solidFill>
                  <a:srgbClr val="002060"/>
                </a:solidFill>
                <a:latin typeface="Times New Roman" pitchFamily="18" charset="0"/>
                <a:cs typeface="Times New Roman" pitchFamily="18" charset="0"/>
              </a:rPr>
              <a:t>Жетісу</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облысының білім</a:t>
            </a:r>
            <a:endParaRPr lang="ru-RU" sz="1600" b="1" dirty="0" smtClean="0">
              <a:solidFill>
                <a:srgbClr val="002060"/>
              </a:solidFill>
              <a:latin typeface="Times New Roman" pitchFamily="18" charset="0"/>
              <a:cs typeface="Times New Roman" pitchFamily="18" charset="0"/>
            </a:endParaRPr>
          </a:p>
          <a:p>
            <a:pPr algn="ctr"/>
            <a:r>
              <a:rPr lang="ru-RU" sz="1600" b="1" dirty="0" err="1" smtClean="0">
                <a:solidFill>
                  <a:srgbClr val="002060"/>
                </a:solidFill>
                <a:latin typeface="Times New Roman" pitchFamily="18" charset="0"/>
                <a:cs typeface="Times New Roman" pitchFamily="18" charset="0"/>
              </a:rPr>
              <a:t>басқармасы» мемлекеттік</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мекемесі</a:t>
            </a:r>
            <a:endParaRPr lang="ru-RU" sz="1600" b="1" dirty="0" smtClean="0">
              <a:solidFill>
                <a:srgbClr val="002060"/>
              </a:solidFill>
              <a:latin typeface="Times New Roman" pitchFamily="18" charset="0"/>
              <a:cs typeface="Times New Roman" pitchFamily="18" charset="0"/>
            </a:endParaRPr>
          </a:p>
          <a:p>
            <a:pPr algn="ct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Үштөбе</a:t>
            </a:r>
            <a:r>
              <a:rPr lang="ru-RU" sz="1600" b="1" dirty="0" smtClean="0">
                <a:solidFill>
                  <a:srgbClr val="002060"/>
                </a:solidFill>
                <a:latin typeface="Times New Roman" pitchFamily="18" charset="0"/>
                <a:cs typeface="Times New Roman" pitchFamily="18" charset="0"/>
              </a:rPr>
              <a:t> </a:t>
            </a:r>
            <a:r>
              <a:rPr lang="ru-RU" sz="1600" b="1" dirty="0" err="1" smtClean="0">
                <a:solidFill>
                  <a:srgbClr val="002060"/>
                </a:solidFill>
                <a:latin typeface="Times New Roman" pitchFamily="18" charset="0"/>
                <a:cs typeface="Times New Roman" pitchFamily="18" charset="0"/>
              </a:rPr>
              <a:t>қаласының гуманитарлық</a:t>
            </a:r>
            <a:endParaRPr lang="ru-RU" sz="1600" b="1" dirty="0" smtClean="0">
              <a:solidFill>
                <a:srgbClr val="002060"/>
              </a:solidFill>
              <a:latin typeface="Times New Roman" pitchFamily="18" charset="0"/>
              <a:cs typeface="Times New Roman" pitchFamily="18" charset="0"/>
            </a:endParaRPr>
          </a:p>
          <a:p>
            <a:pPr algn="ctr"/>
            <a:r>
              <a:rPr lang="ru-RU" sz="1600" b="1" dirty="0" err="1" smtClean="0">
                <a:solidFill>
                  <a:srgbClr val="002060"/>
                </a:solidFill>
                <a:latin typeface="Times New Roman" pitchFamily="18" charset="0"/>
                <a:cs typeface="Times New Roman" pitchFamily="18" charset="0"/>
              </a:rPr>
              <a:t>колледжі</a:t>
            </a:r>
            <a:r>
              <a:rPr lang="ru-RU" sz="1600" b="1" dirty="0" smtClean="0">
                <a:solidFill>
                  <a:srgbClr val="002060"/>
                </a:solidFill>
                <a:latin typeface="Times New Roman" pitchFamily="18" charset="0"/>
                <a:cs typeface="Times New Roman" pitchFamily="18" charset="0"/>
              </a:rPr>
              <a:t>» МКҚК</a:t>
            </a:r>
            <a:endParaRPr lang="ru-RU" sz="1600" b="1" dirty="0">
              <a:solidFill>
                <a:srgbClr val="002060"/>
              </a:solidFill>
              <a:latin typeface="Times New Roman" pitchFamily="18" charset="0"/>
              <a:cs typeface="Times New Roman" pitchFamily="18" charset="0"/>
            </a:endParaRPr>
          </a:p>
        </p:txBody>
      </p:sp>
      <p:sp>
        <p:nvSpPr>
          <p:cNvPr id="9" name="TextBox 8"/>
          <p:cNvSpPr txBox="1"/>
          <p:nvPr/>
        </p:nvSpPr>
        <p:spPr>
          <a:xfrm>
            <a:off x="87010" y="365125"/>
            <a:ext cx="3304684" cy="6861606"/>
          </a:xfrm>
          <a:prstGeom prst="rect">
            <a:avLst/>
          </a:prstGeom>
          <a:noFill/>
        </p:spPr>
        <p:txBody>
          <a:bodyPr wrap="square" lIns="104888" tIns="52443" rIns="104888" bIns="52443" rtlCol="0">
            <a:spAutoFit/>
          </a:bodyPr>
          <a:lstStyle/>
          <a:p>
            <a:pPr algn="ctr"/>
            <a:r>
              <a:rPr lang="ru-RU" sz="1100" b="1" dirty="0" err="1" smtClean="0">
                <a:solidFill>
                  <a:srgbClr val="FF0000"/>
                </a:solidFill>
                <a:latin typeface="Times New Roman" pitchFamily="18" charset="0"/>
                <a:cs typeface="Times New Roman" pitchFamily="18" charset="0"/>
              </a:rPr>
              <a:t>Маманды</a:t>
            </a:r>
            <a:r>
              <a:rPr lang="kk-KZ" sz="1100" b="1" dirty="0" smtClean="0">
                <a:solidFill>
                  <a:srgbClr val="FF0000"/>
                </a:solidFill>
                <a:latin typeface="Times New Roman" pitchFamily="18" charset="0"/>
                <a:cs typeface="Times New Roman" pitchFamily="18" charset="0"/>
              </a:rPr>
              <a:t>қтар:</a:t>
            </a:r>
            <a:endParaRPr lang="ru-RU" sz="1100" b="1" dirty="0" smtClean="0">
              <a:solidFill>
                <a:srgbClr val="FF0000"/>
              </a:solidFill>
              <a:latin typeface="Times New Roman" pitchFamily="18" charset="0"/>
              <a:cs typeface="Times New Roman" pitchFamily="18" charset="0"/>
            </a:endParaRPr>
          </a:p>
          <a:p>
            <a:r>
              <a:rPr lang="kk-KZ" sz="1100" b="1" dirty="0" smtClean="0">
                <a:solidFill>
                  <a:srgbClr val="FF0000"/>
                </a:solidFill>
                <a:latin typeface="Times New Roman" pitchFamily="18" charset="0"/>
                <a:cs typeface="Times New Roman" pitchFamily="18" charset="0"/>
              </a:rPr>
              <a:t>Мамандығы:  </a:t>
            </a:r>
            <a:r>
              <a:rPr lang="kk-KZ" sz="1100" b="1" dirty="0" smtClean="0">
                <a:solidFill>
                  <a:srgbClr val="002060"/>
                </a:solidFill>
                <a:latin typeface="Times New Roman" pitchFamily="18" charset="0"/>
                <a:cs typeface="Times New Roman" pitchFamily="18" charset="0"/>
              </a:rPr>
              <a:t>01120100"Мектепке дейінгі тәрбие және оқыту"</a:t>
            </a:r>
            <a:endParaRPr lang="ru-RU" sz="1100" b="1" dirty="0" smtClean="0">
              <a:solidFill>
                <a:srgbClr val="002060"/>
              </a:solidFill>
              <a:latin typeface="Times New Roman" pitchFamily="18" charset="0"/>
              <a:cs typeface="Times New Roman" pitchFamily="18" charset="0"/>
            </a:endParaRPr>
          </a:p>
          <a:p>
            <a:r>
              <a:rPr lang="kk-KZ" sz="1100" b="1" dirty="0" smtClean="0">
                <a:solidFill>
                  <a:srgbClr val="FF0000"/>
                </a:solidFill>
                <a:latin typeface="Times New Roman" pitchFamily="18" charset="0"/>
                <a:cs typeface="Times New Roman" pitchFamily="18" charset="0"/>
              </a:rPr>
              <a:t>Біліктілігі: </a:t>
            </a:r>
            <a:r>
              <a:rPr lang="kk-KZ" sz="1100" b="1" dirty="0" smtClean="0">
                <a:solidFill>
                  <a:srgbClr val="002060"/>
                </a:solidFill>
                <a:latin typeface="Times New Roman" pitchFamily="18" charset="0"/>
                <a:cs typeface="Times New Roman" pitchFamily="18" charset="0"/>
              </a:rPr>
              <a:t>4S01120102 – "Мектепке дейінгі тәрбие мен оқыту ұйымдарының тәрбиешісі"</a:t>
            </a:r>
            <a:endParaRPr lang="ru-RU" sz="1100" b="1" dirty="0" smtClean="0">
              <a:solidFill>
                <a:srgbClr val="002060"/>
              </a:solidFill>
              <a:latin typeface="Times New Roman" pitchFamily="18" charset="0"/>
              <a:cs typeface="Times New Roman" pitchFamily="18" charset="0"/>
            </a:endParaRPr>
          </a:p>
          <a:p>
            <a:r>
              <a:rPr lang="ru-RU" sz="1100" b="1" dirty="0" smtClean="0">
                <a:solidFill>
                  <a:srgbClr val="FF0000"/>
                </a:solidFill>
                <a:latin typeface="Times New Roman" pitchFamily="18" charset="0"/>
                <a:cs typeface="Times New Roman" pitchFamily="18" charset="0"/>
              </a:rPr>
              <a:t>Специальность: </a:t>
            </a:r>
            <a:r>
              <a:rPr lang="ru-RU" sz="1100" b="1" dirty="0" smtClean="0">
                <a:solidFill>
                  <a:srgbClr val="002060"/>
                </a:solidFill>
                <a:latin typeface="Times New Roman" pitchFamily="18" charset="0"/>
                <a:cs typeface="Times New Roman" pitchFamily="18" charset="0"/>
              </a:rPr>
              <a:t>01120100  "Дошкольное воспитание и обучение"</a:t>
            </a:r>
          </a:p>
          <a:p>
            <a:r>
              <a:rPr lang="ru-RU" sz="1100" b="1" dirty="0" smtClean="0">
                <a:solidFill>
                  <a:srgbClr val="002060"/>
                </a:solidFill>
                <a:latin typeface="Times New Roman" pitchFamily="18" charset="0"/>
                <a:cs typeface="Times New Roman" pitchFamily="18" charset="0"/>
              </a:rPr>
              <a:t> </a:t>
            </a:r>
            <a:r>
              <a:rPr lang="ru-RU" sz="1100" b="1" dirty="0" smtClean="0">
                <a:solidFill>
                  <a:srgbClr val="FF0000"/>
                </a:solidFill>
                <a:latin typeface="Times New Roman" pitchFamily="18" charset="0"/>
                <a:cs typeface="Times New Roman" pitchFamily="18" charset="0"/>
              </a:rPr>
              <a:t>Квалификация: </a:t>
            </a:r>
            <a:r>
              <a:rPr lang="ru-RU" sz="1100" b="1" dirty="0" smtClean="0">
                <a:solidFill>
                  <a:srgbClr val="002060"/>
                </a:solidFill>
                <a:latin typeface="Times New Roman" pitchFamily="18" charset="0"/>
                <a:cs typeface="Times New Roman" pitchFamily="18" charset="0"/>
              </a:rPr>
              <a:t>4S01120102 - "Воспитатель организаций дошкольного воспитания и обучения" </a:t>
            </a:r>
          </a:p>
          <a:p>
            <a:r>
              <a:rPr lang="kk-KZ" sz="1100" b="1" dirty="0" smtClean="0">
                <a:solidFill>
                  <a:srgbClr val="FF0000"/>
                </a:solidFill>
                <a:latin typeface="Times New Roman" pitchFamily="18" charset="0"/>
                <a:cs typeface="Times New Roman" pitchFamily="18" charset="0"/>
              </a:rPr>
              <a:t>Мамандығы: </a:t>
            </a:r>
            <a:r>
              <a:rPr lang="kk-KZ" sz="1100" b="1" dirty="0" smtClean="0">
                <a:solidFill>
                  <a:srgbClr val="002060"/>
                </a:solidFill>
                <a:latin typeface="Times New Roman" pitchFamily="18" charset="0"/>
                <a:cs typeface="Times New Roman" pitchFamily="18" charset="0"/>
              </a:rPr>
              <a:t>01140100 "Бастауыш білім беру педагогикасы мен әдістемесі"</a:t>
            </a:r>
            <a:endParaRPr lang="ru-RU" sz="1100" b="1" dirty="0" smtClean="0">
              <a:solidFill>
                <a:srgbClr val="002060"/>
              </a:solidFill>
              <a:latin typeface="Times New Roman" pitchFamily="18" charset="0"/>
              <a:cs typeface="Times New Roman" pitchFamily="18" charset="0"/>
            </a:endParaRPr>
          </a:p>
          <a:p>
            <a:r>
              <a:rPr lang="kk-KZ" sz="1100" b="1" dirty="0" smtClean="0">
                <a:solidFill>
                  <a:srgbClr val="FF0000"/>
                </a:solidFill>
                <a:latin typeface="Times New Roman" pitchFamily="18" charset="0"/>
                <a:cs typeface="Times New Roman" pitchFamily="18" charset="0"/>
              </a:rPr>
              <a:t>Біліктілігі: </a:t>
            </a:r>
            <a:r>
              <a:rPr lang="kk-KZ" sz="1100" b="1" dirty="0" smtClean="0">
                <a:solidFill>
                  <a:srgbClr val="002060"/>
                </a:solidFill>
                <a:latin typeface="Times New Roman" pitchFamily="18" charset="0"/>
                <a:cs typeface="Times New Roman" pitchFamily="18" charset="0"/>
              </a:rPr>
              <a:t>4S01140101   "Бастауыш білім беру  мұғалімі"</a:t>
            </a:r>
            <a:endParaRPr lang="ru-RU" sz="1100" b="1" dirty="0" smtClean="0">
              <a:solidFill>
                <a:srgbClr val="002060"/>
              </a:solidFill>
              <a:latin typeface="Times New Roman" pitchFamily="18" charset="0"/>
              <a:cs typeface="Times New Roman" pitchFamily="18" charset="0"/>
            </a:endParaRPr>
          </a:p>
          <a:p>
            <a:r>
              <a:rPr lang="ru-RU" sz="1100" b="1" dirty="0" smtClean="0">
                <a:solidFill>
                  <a:srgbClr val="FF0000"/>
                </a:solidFill>
                <a:latin typeface="Times New Roman" pitchFamily="18" charset="0"/>
                <a:cs typeface="Times New Roman" pitchFamily="18" charset="0"/>
              </a:rPr>
              <a:t>Специальность: </a:t>
            </a:r>
            <a:r>
              <a:rPr lang="ru-RU" sz="1100" b="1" dirty="0" smtClean="0">
                <a:solidFill>
                  <a:srgbClr val="002060"/>
                </a:solidFill>
                <a:latin typeface="Times New Roman" pitchFamily="18" charset="0"/>
                <a:cs typeface="Times New Roman" pitchFamily="18" charset="0"/>
              </a:rPr>
              <a:t>01140100 "Педагогика и методика начального</a:t>
            </a:r>
          </a:p>
          <a:p>
            <a:r>
              <a:rPr lang="ru-RU" sz="1100" b="1" dirty="0" smtClean="0">
                <a:solidFill>
                  <a:srgbClr val="002060"/>
                </a:solidFill>
                <a:latin typeface="Times New Roman" pitchFamily="18" charset="0"/>
                <a:cs typeface="Times New Roman" pitchFamily="18" charset="0"/>
              </a:rPr>
              <a:t> образования "</a:t>
            </a:r>
          </a:p>
          <a:p>
            <a:r>
              <a:rPr lang="ru-RU" sz="1100" b="1" dirty="0" smtClean="0">
                <a:solidFill>
                  <a:srgbClr val="FF0000"/>
                </a:solidFill>
                <a:latin typeface="Times New Roman" pitchFamily="18" charset="0"/>
                <a:cs typeface="Times New Roman" pitchFamily="18" charset="0"/>
              </a:rPr>
              <a:t>Квалификация:  </a:t>
            </a:r>
            <a:r>
              <a:rPr lang="ru-RU" sz="1100" b="1" dirty="0" smtClean="0">
                <a:solidFill>
                  <a:srgbClr val="002060"/>
                </a:solidFill>
                <a:latin typeface="Times New Roman" pitchFamily="18" charset="0"/>
                <a:cs typeface="Times New Roman" pitchFamily="18" charset="0"/>
              </a:rPr>
              <a:t>4S011140101 "Учитель начального образования"</a:t>
            </a:r>
          </a:p>
          <a:p>
            <a:r>
              <a:rPr lang="ru-RU" sz="1100" b="1" dirty="0" err="1" smtClean="0">
                <a:solidFill>
                  <a:srgbClr val="FF0000"/>
                </a:solidFill>
                <a:latin typeface="Times New Roman" pitchFamily="18" charset="0"/>
                <a:cs typeface="Times New Roman" pitchFamily="18" charset="0"/>
              </a:rPr>
              <a:t>Мамандығы: </a:t>
            </a:r>
            <a:r>
              <a:rPr lang="ru-RU" sz="1100" b="1" dirty="0" smtClean="0">
                <a:solidFill>
                  <a:srgbClr val="002060"/>
                </a:solidFill>
                <a:latin typeface="Times New Roman" pitchFamily="18" charset="0"/>
                <a:cs typeface="Times New Roman" pitchFamily="18" charset="0"/>
              </a:rPr>
              <a:t>01140700 "Информатика"</a:t>
            </a:r>
          </a:p>
          <a:p>
            <a:r>
              <a:rPr lang="ru-RU" sz="1100" b="1" dirty="0" err="1" smtClean="0">
                <a:solidFill>
                  <a:srgbClr val="FF0000"/>
                </a:solidFill>
                <a:latin typeface="Times New Roman" pitchFamily="18" charset="0"/>
                <a:cs typeface="Times New Roman" pitchFamily="18" charset="0"/>
              </a:rPr>
              <a:t>Біліктілігі</a:t>
            </a:r>
            <a:r>
              <a:rPr lang="ru-RU" sz="1100" b="1" dirty="0" smtClean="0">
                <a:solidFill>
                  <a:srgbClr val="FF0000"/>
                </a:solidFill>
                <a:latin typeface="Times New Roman" pitchFamily="18" charset="0"/>
                <a:cs typeface="Times New Roman" pitchFamily="18" charset="0"/>
              </a:rPr>
              <a:t>:</a:t>
            </a:r>
            <a:r>
              <a:rPr lang="ru-RU" sz="1100" b="1" dirty="0" smtClean="0">
                <a:solidFill>
                  <a:srgbClr val="002060"/>
                </a:solidFill>
                <a:latin typeface="Times New Roman" pitchFamily="18" charset="0"/>
                <a:cs typeface="Times New Roman" pitchFamily="18" charset="0"/>
              </a:rPr>
              <a:t> 4S01140701  "</a:t>
            </a:r>
            <a:r>
              <a:rPr lang="ru-RU" sz="1100" b="1" dirty="0" err="1" smtClean="0">
                <a:solidFill>
                  <a:srgbClr val="002060"/>
                </a:solidFill>
                <a:latin typeface="Times New Roman" pitchFamily="18" charset="0"/>
                <a:cs typeface="Times New Roman" pitchFamily="18" charset="0"/>
              </a:rPr>
              <a:t>Бастауыш</a:t>
            </a:r>
            <a:r>
              <a:rPr lang="ru-RU" sz="1100" b="1" dirty="0" smtClean="0">
                <a:solidFill>
                  <a:srgbClr val="002060"/>
                </a:solidFill>
                <a:latin typeface="Times New Roman" pitchFamily="18" charset="0"/>
                <a:cs typeface="Times New Roman" pitchFamily="18" charset="0"/>
              </a:rPr>
              <a:t> </a:t>
            </a:r>
            <a:r>
              <a:rPr lang="ru-RU" sz="1100" b="1" dirty="0" err="1" smtClean="0">
                <a:solidFill>
                  <a:srgbClr val="002060"/>
                </a:solidFill>
                <a:latin typeface="Times New Roman" pitchFamily="18" charset="0"/>
                <a:cs typeface="Times New Roman" pitchFamily="18" charset="0"/>
              </a:rPr>
              <a:t>және</a:t>
            </a:r>
            <a:r>
              <a:rPr lang="ru-RU" sz="1100" b="1" dirty="0" smtClean="0">
                <a:solidFill>
                  <a:srgbClr val="002060"/>
                </a:solidFill>
                <a:latin typeface="Times New Roman" pitchFamily="18" charset="0"/>
                <a:cs typeface="Times New Roman" pitchFamily="18" charset="0"/>
              </a:rPr>
              <a:t> </a:t>
            </a:r>
          </a:p>
          <a:p>
            <a:r>
              <a:rPr lang="ru-RU" sz="1100" b="1" dirty="0" err="1" smtClean="0">
                <a:solidFill>
                  <a:srgbClr val="002060"/>
                </a:solidFill>
                <a:latin typeface="Times New Roman" pitchFamily="18" charset="0"/>
                <a:cs typeface="Times New Roman" pitchFamily="18" charset="0"/>
              </a:rPr>
              <a:t>негізгі</a:t>
            </a:r>
            <a:r>
              <a:rPr lang="ru-RU" sz="1100" b="1" dirty="0" smtClean="0">
                <a:solidFill>
                  <a:srgbClr val="002060"/>
                </a:solidFill>
                <a:latin typeface="Times New Roman" pitchFamily="18" charset="0"/>
                <a:cs typeface="Times New Roman" pitchFamily="18" charset="0"/>
              </a:rPr>
              <a:t> орта </a:t>
            </a:r>
            <a:r>
              <a:rPr lang="ru-RU" sz="1100" b="1" dirty="0" err="1" smtClean="0">
                <a:solidFill>
                  <a:srgbClr val="002060"/>
                </a:solidFill>
                <a:latin typeface="Times New Roman" pitchFamily="18" charset="0"/>
                <a:cs typeface="Times New Roman" pitchFamily="18" charset="0"/>
              </a:rPr>
              <a:t>білім</a:t>
            </a:r>
            <a:r>
              <a:rPr lang="ru-RU" sz="1100" b="1" dirty="0" smtClean="0">
                <a:solidFill>
                  <a:srgbClr val="002060"/>
                </a:solidFill>
                <a:latin typeface="Times New Roman" pitchFamily="18" charset="0"/>
                <a:cs typeface="Times New Roman" pitchFamily="18" charset="0"/>
              </a:rPr>
              <a:t> </a:t>
            </a:r>
            <a:r>
              <a:rPr lang="ru-RU" sz="1100" b="1" dirty="0" err="1" smtClean="0">
                <a:solidFill>
                  <a:srgbClr val="002060"/>
                </a:solidFill>
                <a:latin typeface="Times New Roman" pitchFamily="18" charset="0"/>
                <a:cs typeface="Times New Roman" pitchFamily="18" charset="0"/>
              </a:rPr>
              <a:t>берудің </a:t>
            </a:r>
            <a:r>
              <a:rPr lang="ru-RU" sz="1100" b="1" dirty="0" smtClean="0">
                <a:solidFill>
                  <a:srgbClr val="002060"/>
                </a:solidFill>
                <a:latin typeface="Times New Roman" pitchFamily="18" charset="0"/>
                <a:cs typeface="Times New Roman" pitchFamily="18" charset="0"/>
              </a:rPr>
              <a:t>информатика </a:t>
            </a:r>
            <a:r>
              <a:rPr lang="ru-RU" sz="1100" b="1" dirty="0" err="1" smtClean="0">
                <a:solidFill>
                  <a:srgbClr val="002060"/>
                </a:solidFill>
                <a:latin typeface="Times New Roman" pitchFamily="18" charset="0"/>
                <a:cs typeface="Times New Roman" pitchFamily="18" charset="0"/>
              </a:rPr>
              <a:t>мұғалімі</a:t>
            </a:r>
            <a:r>
              <a:rPr lang="ru-RU" sz="1100" b="1" dirty="0" smtClean="0">
                <a:solidFill>
                  <a:srgbClr val="002060"/>
                </a:solidFill>
                <a:latin typeface="Times New Roman" pitchFamily="18" charset="0"/>
                <a:cs typeface="Times New Roman" pitchFamily="18" charset="0"/>
              </a:rPr>
              <a:t>"</a:t>
            </a:r>
          </a:p>
          <a:p>
            <a:r>
              <a:rPr lang="ru-RU" sz="1100" b="1" dirty="0" smtClean="0">
                <a:solidFill>
                  <a:srgbClr val="FF0000"/>
                </a:solidFill>
                <a:latin typeface="Times New Roman" pitchFamily="18" charset="0"/>
                <a:cs typeface="Times New Roman" pitchFamily="18" charset="0"/>
              </a:rPr>
              <a:t>Специальность: </a:t>
            </a:r>
            <a:r>
              <a:rPr lang="ru-RU" sz="1100" b="1" dirty="0" smtClean="0">
                <a:solidFill>
                  <a:srgbClr val="002060"/>
                </a:solidFill>
                <a:latin typeface="Times New Roman" pitchFamily="18" charset="0"/>
                <a:cs typeface="Times New Roman" pitchFamily="18" charset="0"/>
              </a:rPr>
              <a:t>01140700 "Информатика"</a:t>
            </a:r>
          </a:p>
          <a:p>
            <a:r>
              <a:rPr lang="ru-RU" sz="1100" b="1" dirty="0" smtClean="0">
                <a:solidFill>
                  <a:srgbClr val="FF0000"/>
                </a:solidFill>
                <a:latin typeface="Times New Roman" pitchFamily="18" charset="0"/>
                <a:cs typeface="Times New Roman" pitchFamily="18" charset="0"/>
              </a:rPr>
              <a:t>Квалификация:</a:t>
            </a:r>
            <a:r>
              <a:rPr lang="ru-RU" sz="1100" b="1" dirty="0" smtClean="0">
                <a:solidFill>
                  <a:srgbClr val="002060"/>
                </a:solidFill>
                <a:latin typeface="Times New Roman" pitchFamily="18" charset="0"/>
                <a:cs typeface="Times New Roman" pitchFamily="18" charset="0"/>
              </a:rPr>
              <a:t>4S01140701 "Учитель информатики начального и основного среднего    образования"</a:t>
            </a:r>
          </a:p>
          <a:p>
            <a:r>
              <a:rPr lang="kk-KZ" sz="1100" b="1" dirty="0" smtClean="0">
                <a:solidFill>
                  <a:srgbClr val="FF0000"/>
                </a:solidFill>
                <a:latin typeface="Times New Roman" pitchFamily="18" charset="0"/>
                <a:cs typeface="Times New Roman" pitchFamily="18" charset="0"/>
              </a:rPr>
              <a:t>Мамандығы: </a:t>
            </a:r>
            <a:r>
              <a:rPr lang="kk-KZ" sz="1100" b="1" dirty="0" smtClean="0">
                <a:solidFill>
                  <a:srgbClr val="002060"/>
                </a:solidFill>
                <a:latin typeface="Times New Roman" pitchFamily="18" charset="0"/>
                <a:cs typeface="Times New Roman" pitchFamily="18" charset="0"/>
              </a:rPr>
              <a:t>01140600</a:t>
            </a:r>
            <a:r>
              <a:rPr lang="ru-RU" sz="1100" b="1" dirty="0" smtClean="0">
                <a:solidFill>
                  <a:srgbClr val="002060"/>
                </a:solidFill>
                <a:latin typeface="Times New Roman" pitchFamily="18" charset="0"/>
                <a:cs typeface="Times New Roman" pitchFamily="18" charset="0"/>
              </a:rPr>
              <a:t>"</a:t>
            </a:r>
            <a:r>
              <a:rPr lang="kk-KZ" sz="1100" b="1" dirty="0" smtClean="0">
                <a:solidFill>
                  <a:srgbClr val="002060"/>
                </a:solidFill>
                <a:latin typeface="Times New Roman" pitchFamily="18" charset="0"/>
                <a:cs typeface="Times New Roman" pitchFamily="18" charset="0"/>
              </a:rPr>
              <a:t>Hегізгі орта білім беру тілі мен әдебиетін оқытудың педагогикасы </a:t>
            </a:r>
          </a:p>
          <a:p>
            <a:r>
              <a:rPr lang="kk-KZ" sz="1100" b="1" dirty="0" smtClean="0">
                <a:solidFill>
                  <a:srgbClr val="002060"/>
                </a:solidFill>
                <a:latin typeface="Times New Roman" pitchFamily="18" charset="0"/>
                <a:cs typeface="Times New Roman" pitchFamily="18" charset="0"/>
              </a:rPr>
              <a:t>мен әдістемесі</a:t>
            </a:r>
            <a:r>
              <a:rPr lang="ru-RU" sz="1100" b="1" dirty="0" smtClean="0">
                <a:solidFill>
                  <a:srgbClr val="002060"/>
                </a:solidFill>
                <a:latin typeface="Times New Roman" pitchFamily="18" charset="0"/>
                <a:cs typeface="Times New Roman" pitchFamily="18" charset="0"/>
              </a:rPr>
              <a:t>"</a:t>
            </a:r>
          </a:p>
          <a:p>
            <a:r>
              <a:rPr lang="kk-KZ" sz="1100" b="1" dirty="0" smtClean="0">
                <a:solidFill>
                  <a:srgbClr val="FF0000"/>
                </a:solidFill>
                <a:latin typeface="Times New Roman" pitchFamily="18" charset="0"/>
                <a:cs typeface="Times New Roman" pitchFamily="18" charset="0"/>
              </a:rPr>
              <a:t>Біліктілігі: </a:t>
            </a:r>
            <a:r>
              <a:rPr lang="kk-KZ" sz="1100" b="1" dirty="0" smtClean="0">
                <a:solidFill>
                  <a:srgbClr val="002060"/>
                </a:solidFill>
                <a:latin typeface="Times New Roman" pitchFamily="18" charset="0"/>
                <a:cs typeface="Times New Roman" pitchFamily="18" charset="0"/>
              </a:rPr>
              <a:t>4S01140602-"Oрыс тілі мен </a:t>
            </a:r>
          </a:p>
          <a:p>
            <a:r>
              <a:rPr lang="kk-KZ" sz="1100" b="1" dirty="0" smtClean="0">
                <a:solidFill>
                  <a:srgbClr val="002060"/>
                </a:solidFill>
                <a:latin typeface="Times New Roman" pitchFamily="18" charset="0"/>
                <a:cs typeface="Times New Roman" pitchFamily="18" charset="0"/>
              </a:rPr>
              <a:t>әдебиеті мұғалімі"</a:t>
            </a:r>
            <a:endParaRPr lang="ru-RU" sz="1100" b="1" dirty="0" smtClean="0">
              <a:solidFill>
                <a:srgbClr val="002060"/>
              </a:solidFill>
              <a:latin typeface="Times New Roman" pitchFamily="18" charset="0"/>
              <a:cs typeface="Times New Roman" pitchFamily="18" charset="0"/>
            </a:endParaRPr>
          </a:p>
          <a:p>
            <a:r>
              <a:rPr lang="ru-RU" sz="1100" b="1" dirty="0" smtClean="0">
                <a:solidFill>
                  <a:srgbClr val="FF0000"/>
                </a:solidFill>
                <a:latin typeface="Times New Roman" pitchFamily="18" charset="0"/>
                <a:cs typeface="Times New Roman" pitchFamily="18" charset="0"/>
              </a:rPr>
              <a:t>Специальность: </a:t>
            </a:r>
            <a:r>
              <a:rPr lang="ru-RU" sz="1100" b="1" dirty="0" smtClean="0">
                <a:solidFill>
                  <a:srgbClr val="002060"/>
                </a:solidFill>
                <a:latin typeface="Times New Roman" pitchFamily="18" charset="0"/>
                <a:cs typeface="Times New Roman" pitchFamily="18" charset="0"/>
              </a:rPr>
              <a:t>01140600 - "Педагогика и методика преподавания языка и литературы основного среднего образования"</a:t>
            </a:r>
          </a:p>
          <a:p>
            <a:r>
              <a:rPr lang="ru-RU" sz="1100" b="1" dirty="0" smtClean="0">
                <a:solidFill>
                  <a:srgbClr val="FF0000"/>
                </a:solidFill>
                <a:latin typeface="Times New Roman" pitchFamily="18" charset="0"/>
                <a:cs typeface="Times New Roman" pitchFamily="18" charset="0"/>
              </a:rPr>
              <a:t>Квалификация: </a:t>
            </a:r>
            <a:r>
              <a:rPr lang="ru-RU" sz="1100" b="1" dirty="0" smtClean="0">
                <a:solidFill>
                  <a:srgbClr val="002060"/>
                </a:solidFill>
                <a:latin typeface="Times New Roman" pitchFamily="18" charset="0"/>
                <a:cs typeface="Times New Roman" pitchFamily="18" charset="0"/>
              </a:rPr>
              <a:t>4S01140602 - "Учитель русского языка и литературы"</a:t>
            </a:r>
          </a:p>
          <a:p>
            <a:pPr algn="ctr"/>
            <a:r>
              <a:rPr lang="kk-KZ" sz="1400" b="1" dirty="0" smtClean="0">
                <a:solidFill>
                  <a:srgbClr val="FF0000"/>
                </a:solidFill>
                <a:latin typeface="Times New Roman" panose="02020603050405020304" pitchFamily="18" charset="0"/>
                <a:cs typeface="Times New Roman" panose="02020603050405020304" pitchFamily="18" charset="0"/>
              </a:rPr>
              <a:t>Оқу ұзақтығы</a:t>
            </a:r>
            <a:endParaRPr lang="ru-RU" sz="1400" b="1" dirty="0" smtClean="0">
              <a:solidFill>
                <a:srgbClr val="FF0000"/>
              </a:solidFill>
              <a:latin typeface="Times New Roman" panose="02020603050405020304" pitchFamily="18" charset="0"/>
              <a:cs typeface="Times New Roman" panose="02020603050405020304" pitchFamily="18" charset="0"/>
            </a:endParaRPr>
          </a:p>
          <a:p>
            <a:pPr algn="ctr"/>
            <a:r>
              <a:rPr lang="kk-KZ" sz="1400" b="1" dirty="0" smtClean="0">
                <a:latin typeface="Times New Roman" panose="02020603050405020304" pitchFamily="18" charset="0"/>
                <a:cs typeface="Times New Roman" panose="02020603050405020304" pitchFamily="18" charset="0"/>
              </a:rPr>
              <a:t>9 сынып – 3 жыл 10 ай</a:t>
            </a:r>
            <a:endParaRPr lang="ru-RU" sz="1400" b="1" dirty="0">
              <a:latin typeface="Times New Roman" panose="02020603050405020304" pitchFamily="18" charset="0"/>
              <a:cs typeface="Times New Roman" panose="02020603050405020304" pitchFamily="18" charset="0"/>
            </a:endParaRPr>
          </a:p>
        </p:txBody>
      </p:sp>
      <p:pic>
        <p:nvPicPr>
          <p:cNvPr id="1028" name="Picture 4" descr="C:\Users\Plaza-Ai\Desktop\Новая папка (2)\photo_5253558594824165590_y.jpg"/>
          <p:cNvPicPr>
            <a:picLocks noChangeAspect="1" noChangeArrowheads="1"/>
          </p:cNvPicPr>
          <p:nvPr/>
        </p:nvPicPr>
        <p:blipFill>
          <a:blip r:embed="rId6" cstate="print"/>
          <a:srcRect/>
          <a:stretch>
            <a:fillRect/>
          </a:stretch>
        </p:blipFill>
        <p:spPr bwMode="auto">
          <a:xfrm>
            <a:off x="3625347" y="1"/>
            <a:ext cx="1508143" cy="1290108"/>
          </a:xfrm>
          <a:prstGeom prst="rect">
            <a:avLst/>
          </a:prstGeom>
          <a:ln>
            <a:noFill/>
          </a:ln>
          <a:effectLst>
            <a:softEdge rad="112500"/>
          </a:effectLst>
        </p:spPr>
      </p:pic>
      <p:pic>
        <p:nvPicPr>
          <p:cNvPr id="1029" name="Picture 5" descr="C:\Users\Plaza-Ai\Desktop\Новая папка (2)\photo_5253558594824165587_y.jpg"/>
          <p:cNvPicPr>
            <a:picLocks noChangeAspect="1" noChangeArrowheads="1"/>
          </p:cNvPicPr>
          <p:nvPr/>
        </p:nvPicPr>
        <p:blipFill>
          <a:blip r:embed="rId7" cstate="print"/>
          <a:srcRect/>
          <a:stretch>
            <a:fillRect/>
          </a:stretch>
        </p:blipFill>
        <p:spPr bwMode="auto">
          <a:xfrm>
            <a:off x="5046478" y="3"/>
            <a:ext cx="1566148" cy="1257856"/>
          </a:xfrm>
          <a:prstGeom prst="rect">
            <a:avLst/>
          </a:prstGeom>
          <a:ln>
            <a:noFill/>
          </a:ln>
          <a:effectLst>
            <a:softEdge rad="112500"/>
          </a:effectLst>
        </p:spPr>
      </p:pic>
      <p:pic>
        <p:nvPicPr>
          <p:cNvPr id="1031" name="Picture 7" descr="C:\Users\Plaza-Ai\Desktop\Новая папка (2)\photo_5253558594824165585_y.jpg"/>
          <p:cNvPicPr>
            <a:picLocks noChangeAspect="1" noChangeArrowheads="1"/>
          </p:cNvPicPr>
          <p:nvPr/>
        </p:nvPicPr>
        <p:blipFill>
          <a:blip r:embed="rId8" cstate="print"/>
          <a:srcRect/>
          <a:stretch>
            <a:fillRect/>
          </a:stretch>
        </p:blipFill>
        <p:spPr bwMode="auto">
          <a:xfrm>
            <a:off x="3561903" y="2193925"/>
            <a:ext cx="1571587" cy="1165128"/>
          </a:xfrm>
          <a:prstGeom prst="rect">
            <a:avLst/>
          </a:prstGeom>
          <a:ln>
            <a:noFill/>
          </a:ln>
          <a:effectLst>
            <a:softEdge rad="112500"/>
          </a:effectLst>
        </p:spPr>
      </p:pic>
      <p:pic>
        <p:nvPicPr>
          <p:cNvPr id="1032" name="Picture 8" descr="C:\Users\Plaza-Ai\Desktop\Новая папка (2)\photo_5253558594824165589_y.jpg"/>
          <p:cNvPicPr>
            <a:picLocks noChangeAspect="1" noChangeArrowheads="1"/>
          </p:cNvPicPr>
          <p:nvPr/>
        </p:nvPicPr>
        <p:blipFill>
          <a:blip r:embed="rId9" cstate="print"/>
          <a:srcRect/>
          <a:stretch>
            <a:fillRect/>
          </a:stretch>
        </p:blipFill>
        <p:spPr bwMode="auto">
          <a:xfrm>
            <a:off x="5144294" y="1203325"/>
            <a:ext cx="1566148" cy="1161099"/>
          </a:xfrm>
          <a:prstGeom prst="rect">
            <a:avLst/>
          </a:prstGeom>
          <a:ln>
            <a:noFill/>
          </a:ln>
          <a:effectLst>
            <a:softEdge rad="112500"/>
          </a:effectLst>
        </p:spPr>
      </p:pic>
      <p:pic>
        <p:nvPicPr>
          <p:cNvPr id="1035" name="Picture 11" descr="C:\Users\Plaza-Ai\Desktop\Новая папка (2)\photo_5253558594824165584_y.jpg"/>
          <p:cNvPicPr>
            <a:picLocks noChangeAspect="1" noChangeArrowheads="1"/>
          </p:cNvPicPr>
          <p:nvPr/>
        </p:nvPicPr>
        <p:blipFill>
          <a:blip r:embed="rId10" cstate="print"/>
          <a:srcRect/>
          <a:stretch>
            <a:fillRect/>
          </a:stretch>
        </p:blipFill>
        <p:spPr bwMode="auto">
          <a:xfrm>
            <a:off x="5004328" y="4300363"/>
            <a:ext cx="1740166" cy="1290108"/>
          </a:xfrm>
          <a:prstGeom prst="rect">
            <a:avLst/>
          </a:prstGeom>
          <a:ln>
            <a:noFill/>
          </a:ln>
          <a:effectLst>
            <a:softEdge rad="112500"/>
          </a:effectLst>
        </p:spPr>
      </p:pic>
      <p:pic>
        <p:nvPicPr>
          <p:cNvPr id="2" name="Picture 2" descr="C:\Users\Plaza-Ai\Desktop\Руслан Док\Ауған\Ауған соғысы концерт\ФОТО БАСТАУ\WhatsApp Image 2024-02-14 at 22.23.02.jpeg"/>
          <p:cNvPicPr>
            <a:picLocks noChangeAspect="1" noChangeArrowheads="1"/>
          </p:cNvPicPr>
          <p:nvPr/>
        </p:nvPicPr>
        <p:blipFill>
          <a:blip r:embed="rId11" cstate="print"/>
          <a:srcRect/>
          <a:stretch>
            <a:fillRect/>
          </a:stretch>
        </p:blipFill>
        <p:spPr bwMode="auto">
          <a:xfrm>
            <a:off x="3315494" y="1050925"/>
            <a:ext cx="2031999" cy="1524000"/>
          </a:xfrm>
          <a:prstGeom prst="rect">
            <a:avLst/>
          </a:prstGeom>
          <a:ln>
            <a:noFill/>
          </a:ln>
          <a:effectLst>
            <a:softEdge rad="112500"/>
          </a:effectLst>
        </p:spPr>
      </p:pic>
      <p:pic>
        <p:nvPicPr>
          <p:cNvPr id="3" name="Picture 3" descr="C:\Users\Plaza-Ai\Downloads\WhatsApp Image 2024-06-24 at 16.34.42.jpeg"/>
          <p:cNvPicPr>
            <a:picLocks noChangeAspect="1" noChangeArrowheads="1"/>
          </p:cNvPicPr>
          <p:nvPr/>
        </p:nvPicPr>
        <p:blipFill>
          <a:blip r:embed="rId12" cstate="print"/>
          <a:srcRect/>
          <a:stretch>
            <a:fillRect/>
          </a:stretch>
        </p:blipFill>
        <p:spPr bwMode="auto">
          <a:xfrm>
            <a:off x="3467894" y="4251325"/>
            <a:ext cx="1828800" cy="1371600"/>
          </a:xfrm>
          <a:prstGeom prst="rect">
            <a:avLst/>
          </a:prstGeom>
          <a:ln>
            <a:noFill/>
          </a:ln>
          <a:effectLst>
            <a:softEdge rad="112500"/>
          </a:effectLst>
        </p:spPr>
      </p:pic>
      <p:pic>
        <p:nvPicPr>
          <p:cNvPr id="6" name="Picture 4" descr="C:\Users\Plaza-Ai\Downloads\WhatsApp Image 2024-06-25 at 10.51.30.jpeg"/>
          <p:cNvPicPr>
            <a:picLocks noChangeAspect="1" noChangeArrowheads="1"/>
          </p:cNvPicPr>
          <p:nvPr/>
        </p:nvPicPr>
        <p:blipFill>
          <a:blip r:embed="rId13" cstate="print"/>
          <a:srcRect/>
          <a:stretch>
            <a:fillRect/>
          </a:stretch>
        </p:blipFill>
        <p:spPr bwMode="auto">
          <a:xfrm>
            <a:off x="5017294" y="3260725"/>
            <a:ext cx="1651000" cy="1238250"/>
          </a:xfrm>
          <a:prstGeom prst="rect">
            <a:avLst/>
          </a:prstGeom>
          <a:ln>
            <a:noFill/>
          </a:ln>
          <a:effectLst>
            <a:softEdge rad="112500"/>
          </a:effectLst>
        </p:spPr>
      </p:pic>
      <p:pic>
        <p:nvPicPr>
          <p:cNvPr id="1030" name="Picture 6" descr="C:\Users\Plaza-Ai\Downloads\WhatsApp Image 2024-06-25 at 10.58.11.jpeg"/>
          <p:cNvPicPr>
            <a:picLocks noChangeAspect="1" noChangeArrowheads="1"/>
          </p:cNvPicPr>
          <p:nvPr/>
        </p:nvPicPr>
        <p:blipFill>
          <a:blip r:embed="rId14" cstate="print"/>
          <a:srcRect/>
          <a:stretch>
            <a:fillRect/>
          </a:stretch>
        </p:blipFill>
        <p:spPr bwMode="auto">
          <a:xfrm>
            <a:off x="4915694" y="2270125"/>
            <a:ext cx="1676400" cy="1104900"/>
          </a:xfrm>
          <a:prstGeom prst="rect">
            <a:avLst/>
          </a:prstGeom>
          <a:ln>
            <a:noFill/>
          </a:ln>
          <a:effectLst>
            <a:softEdge rad="112500"/>
          </a:effectLst>
        </p:spPr>
      </p:pic>
      <p:pic>
        <p:nvPicPr>
          <p:cNvPr id="11" name="Picture 7" descr="C:\Users\Plaza-Ai\Downloads\WhatsApp Image 2024-06-25 at 10.59.27.jpeg"/>
          <p:cNvPicPr>
            <a:picLocks noChangeAspect="1" noChangeArrowheads="1"/>
          </p:cNvPicPr>
          <p:nvPr/>
        </p:nvPicPr>
        <p:blipFill>
          <a:blip r:embed="rId15" cstate="print"/>
          <a:srcRect/>
          <a:stretch>
            <a:fillRect/>
          </a:stretch>
        </p:blipFill>
        <p:spPr bwMode="auto">
          <a:xfrm>
            <a:off x="3594894" y="3260725"/>
            <a:ext cx="1625600" cy="12192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za-Ai\Desktop\1626182645_13-kartinkin-com-p-fon-dlya-broshyuri-krasivo-13.jpg"/>
          <p:cNvPicPr>
            <a:picLocks noChangeAspect="1" noChangeArrowheads="1"/>
          </p:cNvPicPr>
          <p:nvPr/>
        </p:nvPicPr>
        <p:blipFill>
          <a:blip r:embed="rId2"/>
          <a:srcRect/>
          <a:stretch>
            <a:fillRect/>
          </a:stretch>
        </p:blipFill>
        <p:spPr bwMode="auto">
          <a:xfrm>
            <a:off x="-43502" y="104085"/>
            <a:ext cx="10440988" cy="7740650"/>
          </a:xfrm>
          <a:prstGeom prst="rect">
            <a:avLst/>
          </a:prstGeom>
          <a:noFill/>
        </p:spPr>
      </p:pic>
      <p:pic>
        <p:nvPicPr>
          <p:cNvPr id="2051" name="Picture 3" descr="C:\Users\Plaza-Ai\Desktop\Новая папка (2)\photo_5253558594824165598_y.jpg"/>
          <p:cNvPicPr>
            <a:picLocks noChangeAspect="1" noChangeArrowheads="1"/>
          </p:cNvPicPr>
          <p:nvPr/>
        </p:nvPicPr>
        <p:blipFill>
          <a:blip r:embed="rId3" cstate="print"/>
          <a:srcRect/>
          <a:stretch>
            <a:fillRect/>
          </a:stretch>
        </p:blipFill>
        <p:spPr bwMode="auto">
          <a:xfrm>
            <a:off x="182270" y="1205389"/>
            <a:ext cx="2937808"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3" name="Picture 5" descr="C:\Users\Plaza-Ai\Desktop\Новая папка (2)\photo_5253558594824165596_y.jpg"/>
          <p:cNvPicPr>
            <a:picLocks noChangeAspect="1" noChangeArrowheads="1"/>
          </p:cNvPicPr>
          <p:nvPr/>
        </p:nvPicPr>
        <p:blipFill>
          <a:blip r:embed="rId4" cstate="print"/>
          <a:srcRect/>
          <a:stretch>
            <a:fillRect/>
          </a:stretch>
        </p:blipFill>
        <p:spPr bwMode="auto">
          <a:xfrm>
            <a:off x="3364317" y="136525"/>
            <a:ext cx="1856177" cy="1376116"/>
          </a:xfrm>
          <a:prstGeom prst="rect">
            <a:avLst/>
          </a:prstGeom>
          <a:ln>
            <a:noFill/>
          </a:ln>
          <a:effectLst>
            <a:softEdge rad="112500"/>
          </a:effectLst>
        </p:spPr>
      </p:pic>
      <p:pic>
        <p:nvPicPr>
          <p:cNvPr id="2055" name="Picture 7" descr="C:\Users\Plaza-Ai\Desktop\Новая папка (2)\photo_5253558594824165594_y.jpg"/>
          <p:cNvPicPr>
            <a:picLocks noChangeAspect="1" noChangeArrowheads="1"/>
          </p:cNvPicPr>
          <p:nvPr/>
        </p:nvPicPr>
        <p:blipFill>
          <a:blip r:embed="rId5" cstate="print"/>
          <a:srcRect/>
          <a:stretch>
            <a:fillRect/>
          </a:stretch>
        </p:blipFill>
        <p:spPr bwMode="auto">
          <a:xfrm>
            <a:off x="3741357" y="1290118"/>
            <a:ext cx="2871270" cy="1725521"/>
          </a:xfrm>
          <a:prstGeom prst="rect">
            <a:avLst/>
          </a:prstGeom>
          <a:ln>
            <a:noFill/>
          </a:ln>
          <a:effectLst>
            <a:softEdge rad="112500"/>
          </a:effectLst>
        </p:spPr>
      </p:pic>
      <p:pic>
        <p:nvPicPr>
          <p:cNvPr id="2056" name="Picture 8" descr="C:\Users\Plaza-Ai\Desktop\Новая папка (2)\photo_5253558594824165593_y.jpg"/>
          <p:cNvPicPr>
            <a:picLocks noChangeAspect="1" noChangeArrowheads="1"/>
          </p:cNvPicPr>
          <p:nvPr/>
        </p:nvPicPr>
        <p:blipFill>
          <a:blip r:embed="rId6" cstate="print"/>
          <a:srcRect/>
          <a:stretch>
            <a:fillRect/>
          </a:stretch>
        </p:blipFill>
        <p:spPr bwMode="auto">
          <a:xfrm>
            <a:off x="3426287" y="2727325"/>
            <a:ext cx="2175207" cy="1612635"/>
          </a:xfrm>
          <a:prstGeom prst="rect">
            <a:avLst/>
          </a:prstGeom>
          <a:ln>
            <a:noFill/>
          </a:ln>
          <a:effectLst>
            <a:softEdge rad="112500"/>
          </a:effectLst>
        </p:spPr>
      </p:pic>
      <p:pic>
        <p:nvPicPr>
          <p:cNvPr id="2057" name="Picture 9" descr="C:\Users\Plaza-Ai\Desktop\Новая папка (2)\WhatsApp Image 2024-04-15 at 13.03.19.jpeg"/>
          <p:cNvPicPr>
            <a:picLocks noChangeAspect="1" noChangeArrowheads="1"/>
          </p:cNvPicPr>
          <p:nvPr/>
        </p:nvPicPr>
        <p:blipFill>
          <a:blip r:embed="rId7" cstate="print"/>
          <a:srcRect/>
          <a:stretch>
            <a:fillRect/>
          </a:stretch>
        </p:blipFill>
        <p:spPr bwMode="auto">
          <a:xfrm>
            <a:off x="5307505" y="2727325"/>
            <a:ext cx="1972186" cy="1462123"/>
          </a:xfrm>
          <a:prstGeom prst="rect">
            <a:avLst/>
          </a:prstGeom>
          <a:ln>
            <a:noFill/>
          </a:ln>
          <a:effectLst>
            <a:softEdge rad="112500"/>
          </a:effectLst>
        </p:spPr>
      </p:pic>
      <p:pic>
        <p:nvPicPr>
          <p:cNvPr id="2058" name="Picture 10" descr="C:\Users\Plaza-Ai\Desktop\Новая папка (2)\WhatsApp Image 2024-04-15 at 13.42.25.jpeg"/>
          <p:cNvPicPr>
            <a:picLocks noChangeAspect="1" noChangeArrowheads="1"/>
          </p:cNvPicPr>
          <p:nvPr/>
        </p:nvPicPr>
        <p:blipFill>
          <a:blip r:embed="rId8" cstate="print"/>
          <a:srcRect/>
          <a:stretch>
            <a:fillRect/>
          </a:stretch>
        </p:blipFill>
        <p:spPr bwMode="auto">
          <a:xfrm>
            <a:off x="3915373" y="4175125"/>
            <a:ext cx="2697348" cy="1548130"/>
          </a:xfrm>
          <a:prstGeom prst="rect">
            <a:avLst/>
          </a:prstGeom>
          <a:ln>
            <a:noFill/>
          </a:ln>
          <a:effectLst>
            <a:softEdge rad="112500"/>
          </a:effectLst>
        </p:spPr>
      </p:pic>
      <p:pic>
        <p:nvPicPr>
          <p:cNvPr id="2060" name="Picture 12" descr="C:\Users\Plaza-Ai\Desktop\Новая папка (2)\WhatsApp Image 2024-04-15 at 13.03.20.jpeg"/>
          <p:cNvPicPr>
            <a:picLocks noChangeAspect="1" noChangeArrowheads="1"/>
          </p:cNvPicPr>
          <p:nvPr/>
        </p:nvPicPr>
        <p:blipFill>
          <a:blip r:embed="rId9" cstate="print"/>
          <a:srcRect/>
          <a:stretch>
            <a:fillRect/>
          </a:stretch>
        </p:blipFill>
        <p:spPr bwMode="auto">
          <a:xfrm>
            <a:off x="5232928" y="5590470"/>
            <a:ext cx="1740166" cy="1806152"/>
          </a:xfrm>
          <a:prstGeom prst="rect">
            <a:avLst/>
          </a:prstGeom>
          <a:ln>
            <a:noFill/>
          </a:ln>
          <a:effectLst>
            <a:softEdge rad="112500"/>
          </a:effectLst>
        </p:spPr>
      </p:pic>
      <p:sp>
        <p:nvSpPr>
          <p:cNvPr id="16" name="TextBox 15"/>
          <p:cNvSpPr txBox="1"/>
          <p:nvPr/>
        </p:nvSpPr>
        <p:spPr>
          <a:xfrm>
            <a:off x="7221689" y="9"/>
            <a:ext cx="3132297" cy="8200434"/>
          </a:xfrm>
          <a:prstGeom prst="rect">
            <a:avLst/>
          </a:prstGeom>
          <a:noFill/>
        </p:spPr>
        <p:txBody>
          <a:bodyPr wrap="square" lIns="104888" tIns="52443" rIns="104888" bIns="52443" rtlCol="0">
            <a:spAutoFit/>
          </a:bodyPr>
          <a:lstStyle/>
          <a:p>
            <a:pPr algn="ctr"/>
            <a:r>
              <a:rPr lang="kk-KZ" sz="1050" b="1" dirty="0" smtClean="0"/>
              <a:t> </a:t>
            </a:r>
            <a:endParaRPr lang="ru-RU" sz="1050" b="1" dirty="0" smtClean="0">
              <a:solidFill>
                <a:srgbClr val="002060"/>
              </a:solidFill>
              <a:latin typeface="Times New Roman" pitchFamily="18" charset="0"/>
              <a:cs typeface="Times New Roman" pitchFamily="18" charset="0"/>
            </a:endParaRPr>
          </a:p>
          <a:p>
            <a:pPr algn="ctr"/>
            <a:r>
              <a:rPr lang="kk-KZ" sz="1050" b="1" dirty="0" smtClean="0">
                <a:solidFill>
                  <a:srgbClr val="002060"/>
                </a:solidFill>
                <a:latin typeface="Times New Roman" pitchFamily="18" charset="0"/>
                <a:cs typeface="Times New Roman" pitchFamily="18" charset="0"/>
              </a:rPr>
              <a:t>Атаулы колледж  жергілікті халықтың сұранысына байланысты және де «Білімді ұлт-сапалы білім беру» жобасы аясында мемлеттік тапсырысты ұлғайту мақсатында ашылып, сәтімен  іске қосылды.  Үштөбе қаласының гуманитарлық колледжі 2023 жылдың </a:t>
            </a:r>
          </a:p>
          <a:p>
            <a:r>
              <a:rPr lang="kk-KZ" sz="1050" b="1" dirty="0" smtClean="0">
                <a:solidFill>
                  <a:srgbClr val="002060"/>
                </a:solidFill>
                <a:latin typeface="Times New Roman" pitchFamily="18" charset="0"/>
                <a:cs typeface="Times New Roman" pitchFamily="18" charset="0"/>
              </a:rPr>
              <a:t>1- қыркүйегінен бастап педагогикалық қызметін бастады. Колледждің оқу ғимараты 100 студентке арналған. Қазіргі күні колледжде 130 студент </a:t>
            </a:r>
            <a:r>
              <a:rPr lang="kk-KZ" sz="1050" b="1" dirty="0">
                <a:solidFill>
                  <a:srgbClr val="002060"/>
                </a:solidFill>
                <a:latin typeface="Times New Roman" pitchFamily="18" charset="0"/>
                <a:cs typeface="Times New Roman" pitchFamily="18" charset="0"/>
              </a:rPr>
              <a:t>"Мектепке дейінгі тәрбие мен оқыту ұйымдарының тәрбиешісі"</a:t>
            </a:r>
            <a:endParaRPr lang="ru-RU" sz="1050" b="1" dirty="0">
              <a:solidFill>
                <a:srgbClr val="002060"/>
              </a:solidFill>
              <a:latin typeface="Times New Roman" pitchFamily="18" charset="0"/>
              <a:cs typeface="Times New Roman" pitchFamily="18" charset="0"/>
            </a:endParaRPr>
          </a:p>
          <a:p>
            <a:r>
              <a:rPr lang="kk-KZ" sz="1050" b="1" dirty="0" smtClean="0">
                <a:solidFill>
                  <a:srgbClr val="002060"/>
                </a:solidFill>
                <a:latin typeface="Times New Roman" pitchFamily="18" charset="0"/>
                <a:cs typeface="Times New Roman" pitchFamily="18" charset="0"/>
              </a:rPr>
              <a:t>  «Бастауыш сынып мұғалімі» «</a:t>
            </a:r>
            <a:r>
              <a:rPr lang="ru-RU" sz="1050" b="1" dirty="0" smtClean="0">
                <a:solidFill>
                  <a:srgbClr val="002060"/>
                </a:solidFill>
                <a:latin typeface="Times New Roman" pitchFamily="18" charset="0"/>
                <a:cs typeface="Times New Roman" pitchFamily="18" charset="0"/>
              </a:rPr>
              <a:t>Информатика</a:t>
            </a:r>
            <a:r>
              <a:rPr lang="kk-KZ" sz="1050" b="1" dirty="0" smtClean="0">
                <a:solidFill>
                  <a:srgbClr val="002060"/>
                </a:solidFill>
                <a:latin typeface="Times New Roman" pitchFamily="18" charset="0"/>
                <a:cs typeface="Times New Roman" pitchFamily="18" charset="0"/>
              </a:rPr>
              <a:t>»  және «Oрыс тілі мен әдебиеті мұғалімі» мамандығы бойынша білім алуда. Колледждің материалды-техникалық базасы заманауи оқыту құрал-жабдықтарымен қамтамасыз етілген. Әр оқу кабинеттері компьютерлік техникамен, интерактивті тақтамен жабдықталған. Интерактивті тақтадан ғаламтор желісі арқылы оқыту материалдарының сілтемесіне өтуге немесе қажетті ақпаратты ғаламтордан тікелей алуға мүмкіндік бар. </a:t>
            </a:r>
            <a:r>
              <a:rPr lang="ru-RU" sz="1050" b="1" dirty="0" smtClean="0">
                <a:solidFill>
                  <a:srgbClr val="002060"/>
                </a:solidFill>
                <a:latin typeface="Times New Roman" pitchFamily="18" charset="0"/>
                <a:cs typeface="Times New Roman" pitchFamily="18" charset="0"/>
              </a:rPr>
              <a:t> </a:t>
            </a:r>
            <a:r>
              <a:rPr lang="kk-KZ" sz="1050" b="1" dirty="0" smtClean="0">
                <a:solidFill>
                  <a:srgbClr val="002060"/>
                </a:solidFill>
                <a:latin typeface="Times New Roman" pitchFamily="18" charset="0"/>
                <a:cs typeface="Times New Roman" pitchFamily="18" charset="0"/>
              </a:rPr>
              <a:t>Колледж студенттерінің сапалы білім алуына қажетті спорт алаңы, алғашқы әскери дайындық алаңы салынып, сабақ барысында қолданылуда .  Халқымыздың, өзге ұлт салт-дәстүріне құрметпен қарау мақсатында және тәрбиелік мәні зор шараларды өткізуге арналған акт залы да инетерактивті тақтамен жабдықталып, қолданыста. </a:t>
            </a:r>
            <a:endParaRPr lang="ru-RU" sz="1050" b="1" dirty="0" smtClean="0">
              <a:solidFill>
                <a:srgbClr val="002060"/>
              </a:solidFill>
              <a:latin typeface="Times New Roman" pitchFamily="18" charset="0"/>
              <a:cs typeface="Times New Roman" pitchFamily="18" charset="0"/>
            </a:endParaRPr>
          </a:p>
          <a:p>
            <a:pPr algn="ctr"/>
            <a:r>
              <a:rPr lang="kk-KZ" sz="1050" b="1" dirty="0" smtClean="0">
                <a:solidFill>
                  <a:srgbClr val="002060"/>
                </a:solidFill>
                <a:latin typeface="Times New Roman" pitchFamily="18" charset="0"/>
                <a:cs typeface="Times New Roman" pitchFamily="18" charset="0"/>
              </a:rPr>
              <a:t>Қосымша ақпаратпен қамтамасыз ету мақсатында кітапханамыз және оқу залы жұмыс істейді. Спорттық шараларға арналған спорт залы толығымен қажетті инвентарьмен жабдықталған. Студенттерге арналған 30 орындық жатақхана  толығымен пайдаланылуда. Жатақханада 20 студент орналастырылды. Студенттерге бар жағдай жасалынған, душ кабинасы, арнайы тамақтанатын орын және бөлек  1-қабатта буфет жұмыс жасайды. Сонымен қатар, психологиялық жеңілдету орталығы, студенттердің демалыс бөлмесі, оқу залы, арнайы жабдықталған тренажер залы қолданысқа түсуде.</a:t>
            </a:r>
            <a:endParaRPr lang="ru-RU" sz="1050" b="1" dirty="0" smtClean="0">
              <a:solidFill>
                <a:srgbClr val="002060"/>
              </a:solidFill>
              <a:latin typeface="Times New Roman" pitchFamily="18" charset="0"/>
              <a:cs typeface="Times New Roman" pitchFamily="18" charset="0"/>
            </a:endParaRPr>
          </a:p>
          <a:p>
            <a:r>
              <a:rPr lang="kk-KZ" sz="1050" dirty="0" smtClean="0">
                <a:latin typeface="Times New Roman" pitchFamily="18" charset="0"/>
                <a:cs typeface="Times New Roman" pitchFamily="18" charset="0"/>
              </a:rPr>
              <a:t> </a:t>
            </a:r>
            <a:r>
              <a:rPr lang="ru-RU" sz="1050" dirty="0" smtClean="0">
                <a:latin typeface="Times New Roman" pitchFamily="18" charset="0"/>
                <a:cs typeface="Times New Roman" pitchFamily="18" charset="0"/>
              </a:rPr>
              <a:t/>
            </a:r>
            <a:br>
              <a:rPr lang="ru-RU" sz="1050" dirty="0" smtClean="0">
                <a:latin typeface="Times New Roman" pitchFamily="18" charset="0"/>
                <a:cs typeface="Times New Roman" pitchFamily="18" charset="0"/>
              </a:rPr>
            </a:br>
            <a:endParaRPr lang="ru-RU" sz="1050" dirty="0" smtClean="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p:txBody>
      </p:sp>
      <p:sp>
        <p:nvSpPr>
          <p:cNvPr id="17" name="TextBox 16"/>
          <p:cNvSpPr txBox="1"/>
          <p:nvPr/>
        </p:nvSpPr>
        <p:spPr>
          <a:xfrm>
            <a:off x="783831" y="330031"/>
            <a:ext cx="1738041" cy="646331"/>
          </a:xfrm>
          <a:prstGeom prst="rect">
            <a:avLst/>
          </a:prstGeom>
          <a:noFill/>
        </p:spPr>
        <p:txBody>
          <a:bodyPr wrap="none" rtlCol="0">
            <a:spAutoFit/>
          </a:bodyPr>
          <a:lstStyle/>
          <a:p>
            <a:pPr algn="ctr"/>
            <a:r>
              <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30 </a:t>
            </a:r>
            <a:r>
              <a:rPr lang="ru-RU" sz="18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орынды</a:t>
            </a:r>
            <a:endParaRPr lang="kk-KZ"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kk-KZ"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студенттер үйі</a:t>
            </a:r>
            <a:r>
              <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2" descr="C:\Users\Plaza-Ai\Downloads\WhatsApp Image 2024-06-24 at 16.36.39 (3).jpeg"/>
          <p:cNvPicPr>
            <a:picLocks noChangeAspect="1" noChangeArrowheads="1"/>
          </p:cNvPicPr>
          <p:nvPr/>
        </p:nvPicPr>
        <p:blipFill>
          <a:blip r:embed="rId10"/>
          <a:srcRect/>
          <a:stretch>
            <a:fillRect/>
          </a:stretch>
        </p:blipFill>
        <p:spPr bwMode="auto">
          <a:xfrm>
            <a:off x="4915694" y="136525"/>
            <a:ext cx="2133600" cy="1521981"/>
          </a:xfrm>
          <a:prstGeom prst="rect">
            <a:avLst/>
          </a:prstGeom>
          <a:ln>
            <a:noFill/>
          </a:ln>
          <a:effectLst>
            <a:softEdge rad="112500"/>
          </a:effectLst>
        </p:spPr>
      </p:pic>
      <p:pic>
        <p:nvPicPr>
          <p:cNvPr id="3" name="Picture 2" descr="C:\Users\Plaza-Ai\Downloads\WhatsApp Image 2024-06-25 at 11.03.26.jpeg"/>
          <p:cNvPicPr>
            <a:picLocks noChangeAspect="1" noChangeArrowheads="1"/>
          </p:cNvPicPr>
          <p:nvPr/>
        </p:nvPicPr>
        <p:blipFill>
          <a:blip r:embed="rId11" cstate="print"/>
          <a:srcRect/>
          <a:stretch>
            <a:fillRect/>
          </a:stretch>
        </p:blipFill>
        <p:spPr bwMode="auto">
          <a:xfrm>
            <a:off x="3467894" y="5726834"/>
            <a:ext cx="1981200" cy="1496291"/>
          </a:xfrm>
          <a:prstGeom prst="rect">
            <a:avLst/>
          </a:prstGeom>
          <a:ln>
            <a:noFill/>
          </a:ln>
          <a:effectLst>
            <a:softEdge rad="112500"/>
          </a:effectLst>
        </p:spPr>
      </p:pic>
      <p:sp>
        <p:nvSpPr>
          <p:cNvPr id="5" name="Прямоугольник 4"/>
          <p:cNvSpPr/>
          <p:nvPr/>
        </p:nvSpPr>
        <p:spPr>
          <a:xfrm>
            <a:off x="182270" y="4439283"/>
            <a:ext cx="3182047" cy="3385542"/>
          </a:xfrm>
          <a:prstGeom prst="rect">
            <a:avLst/>
          </a:prstGeom>
        </p:spPr>
        <p:txBody>
          <a:bodyPr wrap="square">
            <a:spAutoFit/>
          </a:bodyPr>
          <a:lstStyle/>
          <a:p>
            <a:r>
              <a:rPr lang="kk-KZ" sz="1600" b="1" dirty="0" smtClean="0">
                <a:solidFill>
                  <a:srgbClr val="002060"/>
                </a:solidFill>
                <a:latin typeface="Times New Roman" pitchFamily="18" charset="0"/>
                <a:cs typeface="Times New Roman" pitchFamily="18" charset="0"/>
              </a:rPr>
              <a:t>ҚАБЫЛДАНАТЫН ҚҰЖАТТАР:</a:t>
            </a:r>
            <a:endParaRPr lang="kk-KZ" sz="1600" b="1" dirty="0">
              <a:solidFill>
                <a:srgbClr val="002060"/>
              </a:solidFill>
              <a:latin typeface="Times New Roman" pitchFamily="18" charset="0"/>
              <a:cs typeface="Times New Roman" pitchFamily="18" charset="0"/>
            </a:endParaRPr>
          </a:p>
          <a:p>
            <a:r>
              <a:rPr lang="kk-KZ" sz="1400" b="1" dirty="0" smtClean="0">
                <a:solidFill>
                  <a:srgbClr val="002060"/>
                </a:solidFill>
                <a:latin typeface="Times New Roman" pitchFamily="18" charset="0"/>
                <a:cs typeface="Times New Roman" pitchFamily="18" charset="0"/>
              </a:rPr>
              <a:t>1. Өтініш</a:t>
            </a:r>
          </a:p>
          <a:p>
            <a:r>
              <a:rPr lang="kk-KZ" sz="1400" b="1" dirty="0" smtClean="0">
                <a:solidFill>
                  <a:srgbClr val="002060"/>
                </a:solidFill>
                <a:latin typeface="Times New Roman" pitchFamily="18" charset="0"/>
                <a:cs typeface="Times New Roman" pitchFamily="18" charset="0"/>
              </a:rPr>
              <a:t>2. 075У-нысанды медициналық анықтама</a:t>
            </a:r>
          </a:p>
          <a:p>
            <a:r>
              <a:rPr lang="kk-KZ" sz="1400" b="1" dirty="0" smtClean="0">
                <a:solidFill>
                  <a:srgbClr val="002060"/>
                </a:solidFill>
                <a:latin typeface="Times New Roman" pitchFamily="18" charset="0"/>
                <a:cs typeface="Times New Roman" pitchFamily="18" charset="0"/>
              </a:rPr>
              <a:t>3. Ата-насының жеке куәлік көшірмесі</a:t>
            </a:r>
          </a:p>
          <a:p>
            <a:r>
              <a:rPr lang="kk-KZ" sz="1400" b="1" dirty="0" smtClean="0">
                <a:solidFill>
                  <a:srgbClr val="002060"/>
                </a:solidFill>
                <a:latin typeface="Times New Roman" pitchFamily="18" charset="0"/>
                <a:cs typeface="Times New Roman" pitchFamily="18" charset="0"/>
              </a:rPr>
              <a:t>4. 3х4 фото сурет, 4 дана</a:t>
            </a:r>
          </a:p>
          <a:p>
            <a:r>
              <a:rPr lang="kk-KZ" sz="1400" b="1" dirty="0" smtClean="0">
                <a:solidFill>
                  <a:srgbClr val="002060"/>
                </a:solidFill>
                <a:latin typeface="Times New Roman" pitchFamily="18" charset="0"/>
                <a:cs typeface="Times New Roman" pitchFamily="18" charset="0"/>
              </a:rPr>
              <a:t>5. Білім туралы құжаттың түп нұсқасы </a:t>
            </a:r>
            <a:r>
              <a:rPr lang="ru-RU" sz="1400" b="1" dirty="0" smtClean="0">
                <a:solidFill>
                  <a:srgbClr val="002060"/>
                </a:solidFill>
                <a:latin typeface="Times New Roman" pitchFamily="18" charset="0"/>
                <a:cs typeface="Times New Roman" pitchFamily="18" charset="0"/>
              </a:rPr>
              <a:t>(</a:t>
            </a:r>
            <a:r>
              <a:rPr lang="kk-KZ" sz="1400" b="1" dirty="0" smtClean="0">
                <a:solidFill>
                  <a:srgbClr val="002060"/>
                </a:solidFill>
                <a:latin typeface="Times New Roman" pitchFamily="18" charset="0"/>
                <a:cs typeface="Times New Roman" pitchFamily="18" charset="0"/>
              </a:rPr>
              <a:t>аттестат</a:t>
            </a:r>
            <a:r>
              <a:rPr lang="ru-RU" sz="1400" b="1" dirty="0" smtClean="0">
                <a:solidFill>
                  <a:srgbClr val="002060"/>
                </a:solidFill>
                <a:latin typeface="Times New Roman" pitchFamily="18" charset="0"/>
                <a:cs typeface="Times New Roman" pitchFamily="18" charset="0"/>
              </a:rPr>
              <a:t>)</a:t>
            </a:r>
            <a:r>
              <a:rPr lang="kk-KZ" sz="1400" b="1" dirty="0" smtClean="0">
                <a:solidFill>
                  <a:srgbClr val="002060"/>
                </a:solidFill>
                <a:latin typeface="Times New Roman" pitchFamily="18" charset="0"/>
                <a:cs typeface="Times New Roman" pitchFamily="18" charset="0"/>
              </a:rPr>
              <a:t> 9 сынып</a:t>
            </a:r>
          </a:p>
          <a:p>
            <a:r>
              <a:rPr lang="kk-KZ" sz="1400" b="1" dirty="0" smtClean="0">
                <a:solidFill>
                  <a:srgbClr val="002060"/>
                </a:solidFill>
                <a:latin typeface="Times New Roman" pitchFamily="18" charset="0"/>
                <a:cs typeface="Times New Roman" pitchFamily="18" charset="0"/>
              </a:rPr>
              <a:t>6. Жеке куәлік неменсе туу туралы куәлік түп нұсқасы</a:t>
            </a:r>
          </a:p>
          <a:p>
            <a:r>
              <a:rPr lang="kk-KZ" sz="1400" b="1" dirty="0" smtClean="0">
                <a:solidFill>
                  <a:srgbClr val="002060"/>
                </a:solidFill>
                <a:latin typeface="Times New Roman" pitchFamily="18" charset="0"/>
                <a:cs typeface="Times New Roman" pitchFamily="18" charset="0"/>
              </a:rPr>
              <a:t>7. Мінездеме оқу орнынан</a:t>
            </a:r>
          </a:p>
          <a:p>
            <a:r>
              <a:rPr lang="kk-KZ" sz="1400" b="1" dirty="0" smtClean="0">
                <a:solidFill>
                  <a:srgbClr val="002060"/>
                </a:solidFill>
                <a:latin typeface="Times New Roman" pitchFamily="18" charset="0"/>
                <a:cs typeface="Times New Roman" pitchFamily="18" charset="0"/>
              </a:rPr>
              <a:t>8. Көк файлдық папка 20 бет</a:t>
            </a:r>
          </a:p>
          <a:p>
            <a:r>
              <a:rPr lang="kk-KZ" sz="1400" b="1" dirty="0" smtClean="0">
                <a:solidFill>
                  <a:srgbClr val="002060"/>
                </a:solidFill>
                <a:latin typeface="Times New Roman" pitchFamily="18" charset="0"/>
                <a:cs typeface="Times New Roman" pitchFamily="18" charset="0"/>
              </a:rPr>
              <a:t>9. ЭЦП кілті</a:t>
            </a:r>
            <a:endParaRPr lang="ru-RU" sz="1400" b="1" dirty="0">
              <a:solidFill>
                <a:srgbClr val="00206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554</Words>
  <Application>Microsoft Office PowerPoint</Application>
  <PresentationFormat>Произвольный</PresentationFormat>
  <Paragraphs>59</Paragraphs>
  <Slides>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vt:i4>
      </vt:variant>
    </vt:vector>
  </HeadingPairs>
  <TitlesOfParts>
    <vt:vector size="7" baseType="lpstr">
      <vt:lpstr>Arial</vt:lpstr>
      <vt:lpstr>Calibri</vt:lpstr>
      <vt:lpstr>Times New Roman</vt:lpstr>
      <vt:lpstr>Office Theme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Plaza-Ai</dc:creator>
  <cp:lastModifiedBy>User</cp:lastModifiedBy>
  <cp:revision>42</cp:revision>
  <cp:lastPrinted>2025-04-02T07:32:39Z</cp:lastPrinted>
  <dcterms:created xsi:type="dcterms:W3CDTF">2024-04-15T05:29:17Z</dcterms:created>
  <dcterms:modified xsi:type="dcterms:W3CDTF">2025-04-22T06:14:22Z</dcterms:modified>
</cp:coreProperties>
</file>